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72" r:id="rId3"/>
  </p:sldMasterIdLst>
  <p:handoutMasterIdLst>
    <p:handoutMasterId r:id="rId43"/>
  </p:handoutMasterIdLst>
  <p:sldIdLst>
    <p:sldId id="256" r:id="rId4"/>
    <p:sldId id="257" r:id="rId5"/>
    <p:sldId id="258" r:id="rId6"/>
    <p:sldId id="259" r:id="rId7"/>
    <p:sldId id="298" r:id="rId8"/>
    <p:sldId id="299" r:id="rId9"/>
    <p:sldId id="260" r:id="rId10"/>
    <p:sldId id="261" r:id="rId11"/>
    <p:sldId id="264" r:id="rId12"/>
    <p:sldId id="262" r:id="rId13"/>
    <p:sldId id="263" r:id="rId14"/>
    <p:sldId id="265" r:id="rId15"/>
    <p:sldId id="268" r:id="rId16"/>
    <p:sldId id="270" r:id="rId17"/>
    <p:sldId id="272" r:id="rId18"/>
    <p:sldId id="275" r:id="rId19"/>
    <p:sldId id="277" r:id="rId20"/>
    <p:sldId id="273" r:id="rId21"/>
    <p:sldId id="278" r:id="rId22"/>
    <p:sldId id="266" r:id="rId23"/>
    <p:sldId id="279" r:id="rId24"/>
    <p:sldId id="281" r:id="rId25"/>
    <p:sldId id="282" r:id="rId26"/>
    <p:sldId id="286" r:id="rId27"/>
    <p:sldId id="285" r:id="rId28"/>
    <p:sldId id="267" r:id="rId29"/>
    <p:sldId id="287" r:id="rId30"/>
    <p:sldId id="283" r:id="rId31"/>
    <p:sldId id="284" r:id="rId32"/>
    <p:sldId id="288" r:id="rId33"/>
    <p:sldId id="289" r:id="rId34"/>
    <p:sldId id="290" r:id="rId35"/>
    <p:sldId id="291" r:id="rId36"/>
    <p:sldId id="293" r:id="rId37"/>
    <p:sldId id="292" r:id="rId38"/>
    <p:sldId id="294" r:id="rId39"/>
    <p:sldId id="295" r:id="rId40"/>
    <p:sldId id="296" r:id="rId41"/>
    <p:sldId id="297" r:id="rId42"/>
  </p:sldIdLst>
  <p:sldSz cx="18288000" cy="102854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737" userDrawn="1">
          <p15:clr>
            <a:srgbClr val="A4A3A4"/>
          </p15:clr>
        </p15:guide>
        <p15:guide id="3"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33"/>
    <a:srgbClr val="F74B4B"/>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42" d="100"/>
          <a:sy n="42" d="100"/>
        </p:scale>
        <p:origin x="76" y="144"/>
      </p:cViewPr>
      <p:guideLst>
        <p:guide pos="5737"/>
        <p:guide pos="5760"/>
        <p:guide orient="horz" pos="3239"/>
      </p:guideLst>
    </p:cSldViewPr>
  </p:slideViewPr>
  <p:notesTextViewPr>
    <p:cViewPr>
      <p:scale>
        <a:sx n="1" d="1"/>
        <a:sy n="1" d="1"/>
      </p:scale>
      <p:origin x="0" y="0"/>
    </p:cViewPr>
  </p:notesTextViewPr>
  <p:notesViewPr>
    <p:cSldViewPr snapToGrid="0" showGuides="1">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36EABA5-B74D-EB4B-E586-A5478DC6E5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0ABC9EB2-9961-2285-BED8-849749F7C4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A969C6-B122-4281-99D9-2374A5506BAD}" type="datetimeFigureOut">
              <a:rPr kumimoji="1" lang="ja-JP" altLang="en-US" smtClean="0"/>
              <a:t>2022/6/17</a:t>
            </a:fld>
            <a:endParaRPr kumimoji="1" lang="ja-JP" altLang="en-US"/>
          </a:p>
        </p:txBody>
      </p:sp>
      <p:sp>
        <p:nvSpPr>
          <p:cNvPr id="4" name="フッター プレースホルダー 3">
            <a:extLst>
              <a:ext uri="{FF2B5EF4-FFF2-40B4-BE49-F238E27FC236}">
                <a16:creationId xmlns:a16="http://schemas.microsoft.com/office/drawing/2014/main" id="{D21BE1AB-4CE5-4118-0BFE-84E3228604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AE27798-C42D-35D8-ED8C-1FFE4CB86A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988D5A-2DCC-45C6-9198-7B4C767DC3D8}" type="slidenum">
              <a:rPr kumimoji="1" lang="ja-JP" altLang="en-US" smtClean="0"/>
              <a:t>‹#›</a:t>
            </a:fld>
            <a:endParaRPr kumimoji="1" lang="ja-JP" altLang="en-US"/>
          </a:p>
        </p:txBody>
      </p:sp>
    </p:spTree>
    <p:extLst>
      <p:ext uri="{BB962C8B-B14F-4D97-AF65-F5344CB8AC3E}">
        <p14:creationId xmlns:p14="http://schemas.microsoft.com/office/powerpoint/2010/main" val="113144101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CAD47ECC-7524-DDF4-504C-25CD407DFC03}"/>
              </a:ext>
            </a:extLst>
          </p:cNvPr>
          <p:cNvSpPr>
            <a:spLocks noGrp="1"/>
          </p:cNvSpPr>
          <p:nvPr>
            <p:ph type="body" sz="quarter" idx="10" hasCustomPrompt="1"/>
          </p:nvPr>
        </p:nvSpPr>
        <p:spPr>
          <a:xfrm>
            <a:off x="5194396" y="2140769"/>
            <a:ext cx="7957428" cy="1244457"/>
          </a:xfrm>
          <a:prstGeom prst="rect">
            <a:avLst/>
          </a:prstGeom>
        </p:spPr>
        <p:txBody>
          <a:bodyPr/>
          <a:lstStyle>
            <a:lvl1pPr marL="0" indent="0">
              <a:buNone/>
              <a:defRPr sz="8000">
                <a:solidFill>
                  <a:schemeClr val="bg1"/>
                </a:solidFill>
                <a:latin typeface="+mj-ea"/>
                <a:ea typeface="+mj-ea"/>
              </a:defRPr>
            </a:lvl1pPr>
            <a:lvl2pPr marL="685709" indent="0">
              <a:buNone/>
              <a:defRPr/>
            </a:lvl2pPr>
          </a:lstStyle>
          <a:p>
            <a:pPr lvl="0"/>
            <a:r>
              <a:rPr kumimoji="1" lang="ja-JP" altLang="en-US" dirty="0"/>
              <a:t>今日のゴール🏁</a:t>
            </a:r>
          </a:p>
        </p:txBody>
      </p:sp>
      <p:cxnSp>
        <p:nvCxnSpPr>
          <p:cNvPr id="10" name="直線コネクタ 9">
            <a:extLst>
              <a:ext uri="{FF2B5EF4-FFF2-40B4-BE49-F238E27FC236}">
                <a16:creationId xmlns:a16="http://schemas.microsoft.com/office/drawing/2014/main" id="{D9BCA132-C61A-CB7F-3E69-EF37FDC8AE47}"/>
              </a:ext>
            </a:extLst>
          </p:cNvPr>
          <p:cNvCxnSpPr>
            <a:cxnSpLocks/>
          </p:cNvCxnSpPr>
          <p:nvPr userDrawn="1"/>
        </p:nvCxnSpPr>
        <p:spPr>
          <a:xfrm>
            <a:off x="4260709" y="3385226"/>
            <a:ext cx="964983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テキスト プレースホルダー 13">
            <a:extLst>
              <a:ext uri="{FF2B5EF4-FFF2-40B4-BE49-F238E27FC236}">
                <a16:creationId xmlns:a16="http://schemas.microsoft.com/office/drawing/2014/main" id="{E434778B-8178-518C-BC07-05B88C85BA2F}"/>
              </a:ext>
            </a:extLst>
          </p:cNvPr>
          <p:cNvSpPr>
            <a:spLocks noGrp="1"/>
          </p:cNvSpPr>
          <p:nvPr>
            <p:ph type="body" sz="quarter" idx="11" hasCustomPrompt="1"/>
          </p:nvPr>
        </p:nvSpPr>
        <p:spPr>
          <a:xfrm>
            <a:off x="2830512" y="3734880"/>
            <a:ext cx="12626975" cy="4845050"/>
          </a:xfrm>
          <a:prstGeom prst="rect">
            <a:avLst/>
          </a:prstGeom>
        </p:spPr>
        <p:txBody>
          <a:bodyPr/>
          <a:lstStyle>
            <a:lvl1pPr marL="0" indent="0">
              <a:buNone/>
              <a:defRPr>
                <a:solidFill>
                  <a:schemeClr val="bg1"/>
                </a:solidFill>
              </a:defRPr>
            </a:lvl1pPr>
          </a:lstStyle>
          <a:p>
            <a:pPr lvl="0"/>
            <a:r>
              <a:rPr kumimoji="1" lang="ja-JP" altLang="en-US" dirty="0"/>
              <a:t>ここに内容をいれる</a:t>
            </a:r>
          </a:p>
        </p:txBody>
      </p:sp>
    </p:spTree>
    <p:extLst>
      <p:ext uri="{BB962C8B-B14F-4D97-AF65-F5344CB8AC3E}">
        <p14:creationId xmlns:p14="http://schemas.microsoft.com/office/powerpoint/2010/main" val="215811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694"/>
            <a:ext cx="5898356" cy="2399930"/>
          </a:xfrm>
          <a:prstGeom prst="rect">
            <a:avLst/>
          </a:prstGeom>
        </p:spPr>
        <p:txBody>
          <a:bodyPr anchor="b"/>
          <a:lstStyle>
            <a:lvl1pPr>
              <a:defRPr sz="479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774782" y="1480910"/>
            <a:ext cx="9258300" cy="7309310"/>
          </a:xfrm>
          <a:prstGeom prst="rect">
            <a:avLst/>
          </a:prstGeom>
        </p:spPr>
        <p:txBody>
          <a:bodyPr anchor="t"/>
          <a:lstStyle>
            <a:lvl1pPr marL="0" indent="0">
              <a:buNone/>
              <a:defRPr sz="4799"/>
            </a:lvl1pPr>
            <a:lvl2pPr marL="685709" indent="0">
              <a:buNone/>
              <a:defRPr sz="4199"/>
            </a:lvl2pPr>
            <a:lvl3pPr marL="1371417" indent="0">
              <a:buNone/>
              <a:defRPr sz="3600"/>
            </a:lvl3pPr>
            <a:lvl4pPr marL="2057126" indent="0">
              <a:buNone/>
              <a:defRPr sz="3000"/>
            </a:lvl4pPr>
            <a:lvl5pPr marL="2742834" indent="0">
              <a:buNone/>
              <a:defRPr sz="3000"/>
            </a:lvl5pPr>
            <a:lvl6pPr marL="3428543" indent="0">
              <a:buNone/>
              <a:defRPr sz="3000"/>
            </a:lvl6pPr>
            <a:lvl7pPr marL="4114251" indent="0">
              <a:buNone/>
              <a:defRPr sz="3000"/>
            </a:lvl7pPr>
            <a:lvl8pPr marL="4799960" indent="0">
              <a:buNone/>
              <a:defRPr sz="3000"/>
            </a:lvl8pPr>
            <a:lvl9pPr marL="5485668" indent="0">
              <a:buNone/>
              <a:defRPr sz="3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259683" y="3085624"/>
            <a:ext cx="5898356" cy="5716500"/>
          </a:xfrm>
          <a:prstGeom prst="rect">
            <a:avLst/>
          </a:prstGeom>
        </p:spPr>
        <p:txBody>
          <a:bodyPr/>
          <a:lstStyle>
            <a:lvl1pPr marL="0" indent="0">
              <a:buNone/>
              <a:defRPr sz="2400"/>
            </a:lvl1pPr>
            <a:lvl2pPr marL="685709" indent="0">
              <a:buNone/>
              <a:defRPr sz="2100"/>
            </a:lvl2pPr>
            <a:lvl3pPr marL="1371417" indent="0">
              <a:buNone/>
              <a:defRPr sz="1800"/>
            </a:lvl3pPr>
            <a:lvl4pPr marL="2057126" indent="0">
              <a:buNone/>
              <a:defRPr sz="1500"/>
            </a:lvl4pPr>
            <a:lvl5pPr marL="2742834" indent="0">
              <a:buNone/>
              <a:defRPr sz="1500"/>
            </a:lvl5pPr>
            <a:lvl6pPr marL="3428543" indent="0">
              <a:buNone/>
              <a:defRPr sz="1500"/>
            </a:lvl6pPr>
            <a:lvl7pPr marL="4114251" indent="0">
              <a:buNone/>
              <a:defRPr sz="1500"/>
            </a:lvl7pPr>
            <a:lvl8pPr marL="4799960" indent="0">
              <a:buNone/>
              <a:defRPr sz="1500"/>
            </a:lvl8pPr>
            <a:lvl9pPr marL="5485668" indent="0">
              <a:buNone/>
              <a:defRPr sz="1500"/>
            </a:lvl9pPr>
          </a:lstStyle>
          <a:p>
            <a:pPr lvl="0"/>
            <a:r>
              <a:rPr lang="ja-JP" altLang="en-US"/>
              <a:t>マスター テキストの書式設定</a:t>
            </a:r>
          </a:p>
        </p:txBody>
      </p:sp>
      <p:sp>
        <p:nvSpPr>
          <p:cNvPr id="5" name="Date Placeholder 4"/>
          <p:cNvSpPr>
            <a:spLocks noGrp="1"/>
          </p:cNvSpPr>
          <p:nvPr>
            <p:ph type="dt" sz="half" idx="10"/>
          </p:nvPr>
        </p:nvSpPr>
        <p:spPr>
          <a:xfrm>
            <a:off x="1257300" y="9533055"/>
            <a:ext cx="4114800" cy="547603"/>
          </a:xfrm>
          <a:prstGeom prst="rect">
            <a:avLst/>
          </a:prstGeom>
        </p:spPr>
        <p:txBody>
          <a:bodyPr/>
          <a:lstStyle/>
          <a:p>
            <a:fld id="{AFC4C276-2ADC-4543-BF14-8795654A1DF5}" type="datetimeFigureOut">
              <a:rPr kumimoji="1" lang="ja-JP" altLang="en-US" smtClean="0"/>
              <a:t>2022/6/17</a:t>
            </a:fld>
            <a:endParaRPr kumimoji="1" lang="ja-JP" altLang="en-US"/>
          </a:p>
        </p:txBody>
      </p:sp>
      <p:sp>
        <p:nvSpPr>
          <p:cNvPr id="6" name="Footer Placeholder 5"/>
          <p:cNvSpPr>
            <a:spLocks noGrp="1"/>
          </p:cNvSpPr>
          <p:nvPr>
            <p:ph type="ftr" sz="quarter" idx="11"/>
          </p:nvPr>
        </p:nvSpPr>
        <p:spPr>
          <a:xfrm>
            <a:off x="6057900" y="9533055"/>
            <a:ext cx="6172200" cy="547603"/>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a:xfrm>
            <a:off x="12915900" y="9533055"/>
            <a:ext cx="4114800" cy="547603"/>
          </a:xfrm>
          <a:prstGeom prst="rect">
            <a:avLst/>
          </a:prstGeom>
        </p:spPr>
        <p:txBody>
          <a:bodyPr/>
          <a:lstStyle/>
          <a:p>
            <a:fld id="{F28F2AB2-2FEA-45C8-BE55-A63215416AD9}" type="slidenum">
              <a:rPr kumimoji="1" lang="ja-JP" altLang="en-US" smtClean="0"/>
              <a:t>‹#›</a:t>
            </a:fld>
            <a:endParaRPr kumimoji="1" lang="ja-JP" altLang="en-US"/>
          </a:p>
        </p:txBody>
      </p:sp>
    </p:spTree>
    <p:extLst>
      <p:ext uri="{BB962C8B-B14F-4D97-AF65-F5344CB8AC3E}">
        <p14:creationId xmlns:p14="http://schemas.microsoft.com/office/powerpoint/2010/main" val="1490956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1257300" y="390441"/>
            <a:ext cx="15773400" cy="1988038"/>
          </a:xfrm>
          <a:prstGeom prst="rect">
            <a:avLst/>
          </a:prstGeo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2738015"/>
            <a:ext cx="15773400" cy="6526000"/>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1257300" y="9533055"/>
            <a:ext cx="4114800" cy="547603"/>
          </a:xfrm>
          <a:prstGeom prst="rect">
            <a:avLst/>
          </a:prstGeom>
        </p:spPr>
        <p:txBody>
          <a:bodyPr/>
          <a:lstStyle/>
          <a:p>
            <a:fld id="{AFC4C276-2ADC-4543-BF14-8795654A1DF5}" type="datetimeFigureOut">
              <a:rPr kumimoji="1" lang="ja-JP" altLang="en-US" smtClean="0"/>
              <a:t>2022/6/17</a:t>
            </a:fld>
            <a:endParaRPr kumimoji="1" lang="ja-JP" altLang="en-US"/>
          </a:p>
        </p:txBody>
      </p:sp>
      <p:sp>
        <p:nvSpPr>
          <p:cNvPr id="5" name="Footer Placeholder 4"/>
          <p:cNvSpPr>
            <a:spLocks noGrp="1"/>
          </p:cNvSpPr>
          <p:nvPr>
            <p:ph type="ftr" sz="quarter" idx="11"/>
          </p:nvPr>
        </p:nvSpPr>
        <p:spPr>
          <a:xfrm>
            <a:off x="6057900" y="9533055"/>
            <a:ext cx="6172200" cy="547603"/>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a:xfrm>
            <a:off x="12915900" y="9533055"/>
            <a:ext cx="4114800" cy="547603"/>
          </a:xfrm>
          <a:prstGeom prst="rect">
            <a:avLst/>
          </a:prstGeom>
        </p:spPr>
        <p:txBody>
          <a:bodyPr/>
          <a:lstStyle/>
          <a:p>
            <a:fld id="{F28F2AB2-2FEA-45C8-BE55-A63215416AD9}" type="slidenum">
              <a:rPr kumimoji="1" lang="ja-JP" altLang="en-US" smtClean="0"/>
              <a:t>‹#›</a:t>
            </a:fld>
            <a:endParaRPr kumimoji="1" lang="ja-JP" altLang="en-US"/>
          </a:p>
        </p:txBody>
      </p:sp>
    </p:spTree>
    <p:extLst>
      <p:ext uri="{BB962C8B-B14F-4D97-AF65-F5344CB8AC3E}">
        <p14:creationId xmlns:p14="http://schemas.microsoft.com/office/powerpoint/2010/main" val="2601275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03"/>
            <a:ext cx="3943350" cy="8716412"/>
          </a:xfrm>
          <a:prstGeom prst="rect">
            <a:avLst/>
          </a:prstGeo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547603"/>
            <a:ext cx="11601450" cy="8716412"/>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1257300" y="9533055"/>
            <a:ext cx="4114800" cy="547603"/>
          </a:xfrm>
          <a:prstGeom prst="rect">
            <a:avLst/>
          </a:prstGeom>
        </p:spPr>
        <p:txBody>
          <a:bodyPr/>
          <a:lstStyle/>
          <a:p>
            <a:fld id="{AFC4C276-2ADC-4543-BF14-8795654A1DF5}" type="datetimeFigureOut">
              <a:rPr kumimoji="1" lang="ja-JP" altLang="en-US" smtClean="0"/>
              <a:t>2022/6/17</a:t>
            </a:fld>
            <a:endParaRPr kumimoji="1" lang="ja-JP" altLang="en-US"/>
          </a:p>
        </p:txBody>
      </p:sp>
      <p:sp>
        <p:nvSpPr>
          <p:cNvPr id="5" name="Footer Placeholder 4"/>
          <p:cNvSpPr>
            <a:spLocks noGrp="1"/>
          </p:cNvSpPr>
          <p:nvPr>
            <p:ph type="ftr" sz="quarter" idx="11"/>
          </p:nvPr>
        </p:nvSpPr>
        <p:spPr>
          <a:xfrm>
            <a:off x="6057900" y="9533055"/>
            <a:ext cx="6172200" cy="547603"/>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a:xfrm>
            <a:off x="12915900" y="9533055"/>
            <a:ext cx="4114800" cy="547603"/>
          </a:xfrm>
          <a:prstGeom prst="rect">
            <a:avLst/>
          </a:prstGeom>
        </p:spPr>
        <p:txBody>
          <a:bodyPr/>
          <a:lstStyle/>
          <a:p>
            <a:fld id="{F28F2AB2-2FEA-45C8-BE55-A63215416AD9}" type="slidenum">
              <a:rPr kumimoji="1" lang="ja-JP" altLang="en-US" smtClean="0"/>
              <a:t>‹#›</a:t>
            </a:fld>
            <a:endParaRPr kumimoji="1" lang="ja-JP" altLang="en-US"/>
          </a:p>
        </p:txBody>
      </p:sp>
    </p:spTree>
    <p:extLst>
      <p:ext uri="{BB962C8B-B14F-4D97-AF65-F5344CB8AC3E}">
        <p14:creationId xmlns:p14="http://schemas.microsoft.com/office/powerpoint/2010/main" val="351156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F75D9-7F10-F996-FD7E-C4CA84F3E1CE}"/>
              </a:ext>
            </a:extLst>
          </p:cNvPr>
          <p:cNvSpPr>
            <a:spLocks noGrp="1"/>
          </p:cNvSpPr>
          <p:nvPr>
            <p:ph type="ctrTitle"/>
          </p:nvPr>
        </p:nvSpPr>
        <p:spPr>
          <a:xfrm>
            <a:off x="2286000" y="1682750"/>
            <a:ext cx="13716000" cy="35814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B8903A3-1811-0B6C-07D7-9CD191592F12}"/>
              </a:ext>
            </a:extLst>
          </p:cNvPr>
          <p:cNvSpPr>
            <a:spLocks noGrp="1"/>
          </p:cNvSpPr>
          <p:nvPr>
            <p:ph type="subTitle" idx="1"/>
          </p:nvPr>
        </p:nvSpPr>
        <p:spPr>
          <a:xfrm>
            <a:off x="2286000" y="5402263"/>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1C1FEF0-39C1-F81C-5307-66798E75FB9E}"/>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4AE3E613-91F9-2AC0-EF82-B1C38556FE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5C7D4D9-6873-F87B-A276-16225B4C7EC1}"/>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3898767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648297-7A5E-22F9-6592-C4A72F4A1FF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85CD7A-42EC-EB31-4CEC-85B881F5469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BB33B52-856E-FEED-1A34-B2CFFA0440B2}"/>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783235F2-8884-C937-B42B-5CF4DC49D41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37EAA9-5C86-9F46-0408-E40B2C84FA83}"/>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205531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081751-12BD-4B96-6891-56573B616282}"/>
              </a:ext>
            </a:extLst>
          </p:cNvPr>
          <p:cNvSpPr>
            <a:spLocks noGrp="1"/>
          </p:cNvSpPr>
          <p:nvPr>
            <p:ph type="title"/>
          </p:nvPr>
        </p:nvSpPr>
        <p:spPr>
          <a:xfrm>
            <a:off x="1247775" y="2563813"/>
            <a:ext cx="15773400" cy="4278312"/>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AF87CDE-FA6D-B905-0897-8607CE237427}"/>
              </a:ext>
            </a:extLst>
          </p:cNvPr>
          <p:cNvSpPr>
            <a:spLocks noGrp="1"/>
          </p:cNvSpPr>
          <p:nvPr>
            <p:ph type="body" idx="1"/>
          </p:nvPr>
        </p:nvSpPr>
        <p:spPr>
          <a:xfrm>
            <a:off x="1247775" y="6883400"/>
            <a:ext cx="15773400" cy="22494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82AFCBE-8979-F467-3A8D-6865B3E8E48A}"/>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AE3C51A7-3959-0D0C-BB83-59F5F5648B2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FA20F81-33B7-48C0-2A1E-4ACDAC28FBDB}"/>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548084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D96FE9-EB3F-A337-D3C3-9F03894C29F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7F165A-C22B-F3EB-88B5-0AC11775546B}"/>
              </a:ext>
            </a:extLst>
          </p:cNvPr>
          <p:cNvSpPr>
            <a:spLocks noGrp="1"/>
          </p:cNvSpPr>
          <p:nvPr>
            <p:ph sz="half" idx="1"/>
          </p:nvPr>
        </p:nvSpPr>
        <p:spPr>
          <a:xfrm>
            <a:off x="1257300" y="2738438"/>
            <a:ext cx="7810500" cy="652621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9B86C03-BB2B-A138-B6DB-2D7DA402353D}"/>
              </a:ext>
            </a:extLst>
          </p:cNvPr>
          <p:cNvSpPr>
            <a:spLocks noGrp="1"/>
          </p:cNvSpPr>
          <p:nvPr>
            <p:ph sz="half" idx="2"/>
          </p:nvPr>
        </p:nvSpPr>
        <p:spPr>
          <a:xfrm>
            <a:off x="9220200" y="2738438"/>
            <a:ext cx="7810500" cy="652621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5B1CAE8-C42A-4226-BC8D-11904DF62D88}"/>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6" name="フッター プレースホルダー 5">
            <a:extLst>
              <a:ext uri="{FF2B5EF4-FFF2-40B4-BE49-F238E27FC236}">
                <a16:creationId xmlns:a16="http://schemas.microsoft.com/office/drawing/2014/main" id="{C6FE87B4-8D75-BB2A-F543-674F5526F0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9319890-4809-29C5-E2B7-2A9F048B41C6}"/>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2723075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91D850-B2D4-2076-FC7F-D27AE3C3244F}"/>
              </a:ext>
            </a:extLst>
          </p:cNvPr>
          <p:cNvSpPr>
            <a:spLocks noGrp="1"/>
          </p:cNvSpPr>
          <p:nvPr>
            <p:ph type="title"/>
          </p:nvPr>
        </p:nvSpPr>
        <p:spPr>
          <a:xfrm>
            <a:off x="1260475" y="547688"/>
            <a:ext cx="15773400" cy="1987550"/>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044D56-6E17-D739-A1B9-75407347BC0D}"/>
              </a:ext>
            </a:extLst>
          </p:cNvPr>
          <p:cNvSpPr>
            <a:spLocks noGrp="1"/>
          </p:cNvSpPr>
          <p:nvPr>
            <p:ph type="body" idx="1"/>
          </p:nvPr>
        </p:nvSpPr>
        <p:spPr>
          <a:xfrm>
            <a:off x="1260475" y="2520950"/>
            <a:ext cx="7735888" cy="12366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0DAACB9-7BB6-79F5-0FC0-2AE24AB069DC}"/>
              </a:ext>
            </a:extLst>
          </p:cNvPr>
          <p:cNvSpPr>
            <a:spLocks noGrp="1"/>
          </p:cNvSpPr>
          <p:nvPr>
            <p:ph sz="half" idx="2"/>
          </p:nvPr>
        </p:nvSpPr>
        <p:spPr>
          <a:xfrm>
            <a:off x="1260475" y="3757613"/>
            <a:ext cx="7735888" cy="552608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9FE7A3D-8DE7-AB12-8363-04C8AEAF9A51}"/>
              </a:ext>
            </a:extLst>
          </p:cNvPr>
          <p:cNvSpPr>
            <a:spLocks noGrp="1"/>
          </p:cNvSpPr>
          <p:nvPr>
            <p:ph type="body" sz="quarter" idx="3"/>
          </p:nvPr>
        </p:nvSpPr>
        <p:spPr>
          <a:xfrm>
            <a:off x="9258300" y="2520950"/>
            <a:ext cx="7775575" cy="12366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98040EE-8FDA-EEEA-C318-973E62D8E056}"/>
              </a:ext>
            </a:extLst>
          </p:cNvPr>
          <p:cNvSpPr>
            <a:spLocks noGrp="1"/>
          </p:cNvSpPr>
          <p:nvPr>
            <p:ph sz="quarter" idx="4"/>
          </p:nvPr>
        </p:nvSpPr>
        <p:spPr>
          <a:xfrm>
            <a:off x="9258300" y="3757613"/>
            <a:ext cx="7775575" cy="552608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E71B8B6-7818-E134-2379-E46D81B4A162}"/>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8" name="フッター プレースホルダー 7">
            <a:extLst>
              <a:ext uri="{FF2B5EF4-FFF2-40B4-BE49-F238E27FC236}">
                <a16:creationId xmlns:a16="http://schemas.microsoft.com/office/drawing/2014/main" id="{AF5F4A7E-CDEB-53F4-64C8-F5EEC474B79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D6908B6-2651-1351-2B2E-43F6A5DA1A33}"/>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3767603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D75D8-43C3-FD54-589A-EBB1405CB61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4ADF87D-CE71-6F72-C0E4-BD42D30AD0BD}"/>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4" name="フッター プレースホルダー 3">
            <a:extLst>
              <a:ext uri="{FF2B5EF4-FFF2-40B4-BE49-F238E27FC236}">
                <a16:creationId xmlns:a16="http://schemas.microsoft.com/office/drawing/2014/main" id="{9D1D354D-1B60-A03C-D603-E26179DECEC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6441C2E-BB83-4F43-B867-3CD0B8B08F19}"/>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448945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ACBEA08-4F59-831D-FB16-97CFDFB97B08}"/>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3" name="フッター プレースホルダー 2">
            <a:extLst>
              <a:ext uri="{FF2B5EF4-FFF2-40B4-BE49-F238E27FC236}">
                <a16:creationId xmlns:a16="http://schemas.microsoft.com/office/drawing/2014/main" id="{634E5539-D52C-7297-1FF8-0AABC320BA9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E2A462F-9DB0-F084-A56C-57D8B6490127}"/>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173184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8" name="図プレースホルダー 7">
            <a:extLst>
              <a:ext uri="{FF2B5EF4-FFF2-40B4-BE49-F238E27FC236}">
                <a16:creationId xmlns:a16="http://schemas.microsoft.com/office/drawing/2014/main" id="{362A829A-943D-9FF1-9F4E-A550012B38F8}"/>
              </a:ext>
            </a:extLst>
          </p:cNvPr>
          <p:cNvSpPr>
            <a:spLocks noGrp="1"/>
          </p:cNvSpPr>
          <p:nvPr>
            <p:ph type="pic" sz="quarter" idx="10"/>
          </p:nvPr>
        </p:nvSpPr>
        <p:spPr>
          <a:xfrm>
            <a:off x="2996824" y="2963428"/>
            <a:ext cx="4338434" cy="4340222"/>
          </a:xfrm>
          <a:prstGeom prst="rect">
            <a:avLst/>
          </a:prstGeom>
        </p:spPr>
        <p:txBody>
          <a:bodyPr/>
          <a:lstStyle/>
          <a:p>
            <a:endParaRPr kumimoji="1" lang="ja-JP" altLang="en-US"/>
          </a:p>
        </p:txBody>
      </p:sp>
      <p:sp>
        <p:nvSpPr>
          <p:cNvPr id="10" name="テキスト プレースホルダー 9">
            <a:extLst>
              <a:ext uri="{FF2B5EF4-FFF2-40B4-BE49-F238E27FC236}">
                <a16:creationId xmlns:a16="http://schemas.microsoft.com/office/drawing/2014/main" id="{A734A741-E061-C35A-CF89-47BCB205C742}"/>
              </a:ext>
            </a:extLst>
          </p:cNvPr>
          <p:cNvSpPr>
            <a:spLocks noGrp="1"/>
          </p:cNvSpPr>
          <p:nvPr>
            <p:ph type="body" sz="quarter" idx="11" hasCustomPrompt="1"/>
          </p:nvPr>
        </p:nvSpPr>
        <p:spPr>
          <a:xfrm>
            <a:off x="8055106" y="2963428"/>
            <a:ext cx="7294563" cy="1108075"/>
          </a:xfrm>
          <a:prstGeom prst="rect">
            <a:avLst/>
          </a:prstGeom>
        </p:spPr>
        <p:txBody>
          <a:bodyPr/>
          <a:lstStyle>
            <a:lvl1pPr marL="0" indent="0">
              <a:buNone/>
              <a:defRPr sz="7200">
                <a:solidFill>
                  <a:schemeClr val="bg1"/>
                </a:solidFill>
              </a:defRPr>
            </a:lvl1pPr>
          </a:lstStyle>
          <a:p>
            <a:pPr lvl="0"/>
            <a:r>
              <a:rPr kumimoji="1" lang="en-US" altLang="ja-JP" dirty="0"/>
              <a:t>Watanabe </a:t>
            </a:r>
            <a:r>
              <a:rPr kumimoji="1" lang="en-US" altLang="ja-JP" dirty="0" err="1"/>
              <a:t>Jin</a:t>
            </a:r>
            <a:endParaRPr kumimoji="1" lang="ja-JP" altLang="en-US" dirty="0"/>
          </a:p>
        </p:txBody>
      </p:sp>
      <p:sp>
        <p:nvSpPr>
          <p:cNvPr id="12" name="テキスト プレースホルダー 11">
            <a:extLst>
              <a:ext uri="{FF2B5EF4-FFF2-40B4-BE49-F238E27FC236}">
                <a16:creationId xmlns:a16="http://schemas.microsoft.com/office/drawing/2014/main" id="{E42E95C0-1707-56F1-738E-FDC310BFC790}"/>
              </a:ext>
            </a:extLst>
          </p:cNvPr>
          <p:cNvSpPr>
            <a:spLocks noGrp="1"/>
          </p:cNvSpPr>
          <p:nvPr>
            <p:ph type="body" sz="quarter" idx="12" hasCustomPrompt="1"/>
          </p:nvPr>
        </p:nvSpPr>
        <p:spPr>
          <a:xfrm>
            <a:off x="8055105" y="4228295"/>
            <a:ext cx="9007206" cy="3106365"/>
          </a:xfrm>
          <a:prstGeom prst="rect">
            <a:avLst/>
          </a:prstGeom>
        </p:spPr>
        <p:txBody>
          <a:bodyPr/>
          <a:lstStyle>
            <a:lvl1pPr marL="0" indent="0">
              <a:buNone/>
              <a:defRPr>
                <a:solidFill>
                  <a:schemeClr val="bg1"/>
                </a:solidFill>
                <a:latin typeface="+mn-ea"/>
                <a:ea typeface="+mn-ea"/>
              </a:defRPr>
            </a:lvl1pPr>
          </a:lstStyle>
          <a:p>
            <a:pPr lvl="0"/>
            <a:r>
              <a:rPr kumimoji="1" lang="ja-JP" altLang="en-US" dirty="0"/>
              <a:t>🔥</a:t>
            </a:r>
            <a:endParaRPr kumimoji="1" lang="en-US" altLang="ja-JP" dirty="0"/>
          </a:p>
          <a:p>
            <a:pPr lvl="0"/>
            <a:r>
              <a:rPr kumimoji="1" lang="ja-JP" altLang="en-US" dirty="0"/>
              <a:t>💻</a:t>
            </a:r>
          </a:p>
          <a:p>
            <a:pPr lvl="0"/>
            <a:r>
              <a:rPr kumimoji="1" lang="ja-JP" altLang="en-US" dirty="0"/>
              <a:t>💖</a:t>
            </a:r>
            <a:endParaRPr kumimoji="1" lang="en-US" altLang="ja-JP" dirty="0"/>
          </a:p>
          <a:p>
            <a:pPr lvl="0"/>
            <a:r>
              <a:rPr kumimoji="1" lang="ja-JP" altLang="en-US" dirty="0"/>
              <a:t>👍</a:t>
            </a:r>
          </a:p>
        </p:txBody>
      </p:sp>
    </p:spTree>
    <p:extLst>
      <p:ext uri="{BB962C8B-B14F-4D97-AF65-F5344CB8AC3E}">
        <p14:creationId xmlns:p14="http://schemas.microsoft.com/office/powerpoint/2010/main" val="441128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CB0A9-E8F1-A928-46A1-2CF1A7222E6B}"/>
              </a:ext>
            </a:extLst>
          </p:cNvPr>
          <p:cNvSpPr>
            <a:spLocks noGrp="1"/>
          </p:cNvSpPr>
          <p:nvPr>
            <p:ph type="title"/>
          </p:nvPr>
        </p:nvSpPr>
        <p:spPr>
          <a:xfrm>
            <a:off x="1260475" y="685800"/>
            <a:ext cx="5897563" cy="24003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326EBB5-F975-577E-0E34-1C7D40FDC530}"/>
              </a:ext>
            </a:extLst>
          </p:cNvPr>
          <p:cNvSpPr>
            <a:spLocks noGrp="1"/>
          </p:cNvSpPr>
          <p:nvPr>
            <p:ph idx="1"/>
          </p:nvPr>
        </p:nvSpPr>
        <p:spPr>
          <a:xfrm>
            <a:off x="7775575" y="1481138"/>
            <a:ext cx="9258300" cy="7308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D0C0439-D4CD-37D1-D8DD-024024056847}"/>
              </a:ext>
            </a:extLst>
          </p:cNvPr>
          <p:cNvSpPr>
            <a:spLocks noGrp="1"/>
          </p:cNvSpPr>
          <p:nvPr>
            <p:ph type="body" sz="half" idx="2"/>
          </p:nvPr>
        </p:nvSpPr>
        <p:spPr>
          <a:xfrm>
            <a:off x="1260475" y="3086100"/>
            <a:ext cx="5897563" cy="571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D3831C8-74A0-AAD4-7A06-F7DDDB53E413}"/>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6" name="フッター プレースホルダー 5">
            <a:extLst>
              <a:ext uri="{FF2B5EF4-FFF2-40B4-BE49-F238E27FC236}">
                <a16:creationId xmlns:a16="http://schemas.microsoft.com/office/drawing/2014/main" id="{9802EBAB-90E7-FB0E-2A7B-D1F6B3948FF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B16EF7-2D58-8801-28C9-127416E6E607}"/>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3285653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159B3B-9791-1C6D-2BB0-049CF13B16FE}"/>
              </a:ext>
            </a:extLst>
          </p:cNvPr>
          <p:cNvSpPr>
            <a:spLocks noGrp="1"/>
          </p:cNvSpPr>
          <p:nvPr>
            <p:ph type="title"/>
          </p:nvPr>
        </p:nvSpPr>
        <p:spPr>
          <a:xfrm>
            <a:off x="1260475" y="685800"/>
            <a:ext cx="5897563" cy="24003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F147A8A-12BE-450A-5C3C-6474AAD9BB9F}"/>
              </a:ext>
            </a:extLst>
          </p:cNvPr>
          <p:cNvSpPr>
            <a:spLocks noGrp="1"/>
          </p:cNvSpPr>
          <p:nvPr>
            <p:ph type="pic" idx="1"/>
          </p:nvPr>
        </p:nvSpPr>
        <p:spPr>
          <a:xfrm>
            <a:off x="7775575" y="1481138"/>
            <a:ext cx="9258300" cy="7308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322AFCD-39F7-6C84-FBF4-BD3831347549}"/>
              </a:ext>
            </a:extLst>
          </p:cNvPr>
          <p:cNvSpPr>
            <a:spLocks noGrp="1"/>
          </p:cNvSpPr>
          <p:nvPr>
            <p:ph type="body" sz="half" idx="2"/>
          </p:nvPr>
        </p:nvSpPr>
        <p:spPr>
          <a:xfrm>
            <a:off x="1260475" y="3086100"/>
            <a:ext cx="5897563" cy="571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74F3F49-8565-48EB-0BCB-67DB3AE1408E}"/>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6" name="フッター プレースホルダー 5">
            <a:extLst>
              <a:ext uri="{FF2B5EF4-FFF2-40B4-BE49-F238E27FC236}">
                <a16:creationId xmlns:a16="http://schemas.microsoft.com/office/drawing/2014/main" id="{9764B188-EEE1-2918-95FC-6F6AC9E2FA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6449B2C-14EE-5D76-8362-583B13DDA316}"/>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3018918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A7F1F-806A-E165-9689-4E49FA9FB98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97F910B-F29E-2BAE-BF0F-494E2890986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C4A255-7740-0545-9971-1E7C9E357A33}"/>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F17B79CC-5EC5-8AAF-347B-7D3EF7A08DF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E1CCF3-FC79-F323-EA6F-C67A6753FA3A}"/>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3088808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FAF85F3-26BC-D5A2-A9B9-FA8C656D49BC}"/>
              </a:ext>
            </a:extLst>
          </p:cNvPr>
          <p:cNvSpPr>
            <a:spLocks noGrp="1"/>
          </p:cNvSpPr>
          <p:nvPr>
            <p:ph type="title" orient="vert"/>
          </p:nvPr>
        </p:nvSpPr>
        <p:spPr>
          <a:xfrm>
            <a:off x="13087350" y="547688"/>
            <a:ext cx="3943350" cy="8716962"/>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9423294-0BF2-8A7E-3EA5-BE8951BF4526}"/>
              </a:ext>
            </a:extLst>
          </p:cNvPr>
          <p:cNvSpPr>
            <a:spLocks noGrp="1"/>
          </p:cNvSpPr>
          <p:nvPr>
            <p:ph type="body" orient="vert" idx="1"/>
          </p:nvPr>
        </p:nvSpPr>
        <p:spPr>
          <a:xfrm>
            <a:off x="1257300" y="547688"/>
            <a:ext cx="11677650" cy="8716962"/>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AFB867D-4EF0-A0A2-794E-0A932125F6BB}"/>
              </a:ext>
            </a:extLst>
          </p:cNvPr>
          <p:cNvSpPr>
            <a:spLocks noGrp="1"/>
          </p:cNvSpPr>
          <p:nvPr>
            <p:ph type="dt" sz="half" idx="10"/>
          </p:nvPr>
        </p:nvSpPr>
        <p:spPr/>
        <p:txBody>
          <a:bodyPr/>
          <a:lstStyle/>
          <a:p>
            <a:fld id="{CADBACFE-B86F-42FB-BC1A-45B61CE0E490}"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834D630D-D46A-411C-3A40-0BC05E71B3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00D055-ECD5-4365-4567-32869E2A0707}"/>
              </a:ext>
            </a:extLst>
          </p:cNvPr>
          <p:cNvSpPr>
            <a:spLocks noGrp="1"/>
          </p:cNvSpPr>
          <p:nvPr>
            <p:ph type="sldNum" sz="quarter" idx="12"/>
          </p:nvPr>
        </p:nvSpPr>
        <p:spPr/>
        <p:txBody>
          <a:body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1481344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BE7ADF09-4D15-7937-AE17-D004A05D0448}"/>
              </a:ext>
            </a:extLst>
          </p:cNvPr>
          <p:cNvSpPr>
            <a:spLocks noGrp="1"/>
          </p:cNvSpPr>
          <p:nvPr>
            <p:ph type="title"/>
          </p:nvPr>
        </p:nvSpPr>
        <p:spPr>
          <a:xfrm>
            <a:off x="564203" y="3780354"/>
            <a:ext cx="15773400" cy="1323439"/>
          </a:xfrm>
          <a:prstGeom prst="rect">
            <a:avLst/>
          </a:prstGeom>
        </p:spPr>
        <p:txBody>
          <a:bodyPr/>
          <a:lstStyle>
            <a:lvl1pPr>
              <a:defRPr sz="8000" b="1">
                <a:solidFill>
                  <a:schemeClr val="bg1"/>
                </a:solidFill>
              </a:defRPr>
            </a:lvl1pPr>
          </a:lstStyle>
          <a:p>
            <a:r>
              <a:rPr kumimoji="1" lang="ja-JP" altLang="en-US" dirty="0"/>
              <a:t>マスター タイトルの書式設定</a:t>
            </a:r>
          </a:p>
        </p:txBody>
      </p:sp>
      <p:sp>
        <p:nvSpPr>
          <p:cNvPr id="12" name="テキスト プレースホルダー 11">
            <a:extLst>
              <a:ext uri="{FF2B5EF4-FFF2-40B4-BE49-F238E27FC236}">
                <a16:creationId xmlns:a16="http://schemas.microsoft.com/office/drawing/2014/main" id="{BD972A67-4433-CAA3-DA41-EEA6DFE382A3}"/>
              </a:ext>
            </a:extLst>
          </p:cNvPr>
          <p:cNvSpPr>
            <a:spLocks noGrp="1"/>
          </p:cNvSpPr>
          <p:nvPr>
            <p:ph type="body" sz="quarter" idx="10" hasCustomPrompt="1"/>
          </p:nvPr>
        </p:nvSpPr>
        <p:spPr>
          <a:xfrm>
            <a:off x="563563" y="5337129"/>
            <a:ext cx="8580437" cy="849313"/>
          </a:xfrm>
          <a:prstGeom prst="rect">
            <a:avLst/>
          </a:prstGeom>
        </p:spPr>
        <p:txBody>
          <a:bodyPr/>
          <a:lstStyle>
            <a:lvl1pPr marL="0" indent="0">
              <a:buNone/>
              <a:defRPr sz="4800">
                <a:solidFill>
                  <a:schemeClr val="bg1"/>
                </a:solidFill>
              </a:defRPr>
            </a:lvl1pPr>
          </a:lstStyle>
          <a:p>
            <a:pPr lvl="0"/>
            <a:r>
              <a:rPr kumimoji="1" lang="ja-JP" altLang="en-US" dirty="0"/>
              <a:t>サブタイトル</a:t>
            </a:r>
          </a:p>
        </p:txBody>
      </p:sp>
      <p:sp>
        <p:nvSpPr>
          <p:cNvPr id="15" name="テキスト プレースホルダー 14">
            <a:extLst>
              <a:ext uri="{FF2B5EF4-FFF2-40B4-BE49-F238E27FC236}">
                <a16:creationId xmlns:a16="http://schemas.microsoft.com/office/drawing/2014/main" id="{7BA5201E-2B1A-13A3-08DF-295CBFA06295}"/>
              </a:ext>
            </a:extLst>
          </p:cNvPr>
          <p:cNvSpPr>
            <a:spLocks noGrp="1"/>
          </p:cNvSpPr>
          <p:nvPr>
            <p:ph type="body" sz="quarter" idx="11" hasCustomPrompt="1"/>
          </p:nvPr>
        </p:nvSpPr>
        <p:spPr>
          <a:xfrm>
            <a:off x="563563" y="8741825"/>
            <a:ext cx="8405812" cy="661988"/>
          </a:xfrm>
          <a:prstGeom prst="rect">
            <a:avLst/>
          </a:prstGeom>
        </p:spPr>
        <p:txBody>
          <a:bodyPr/>
          <a:lstStyle>
            <a:lvl1pPr marL="0" indent="0">
              <a:buNone/>
              <a:defRPr sz="4400">
                <a:solidFill>
                  <a:schemeClr val="bg1"/>
                </a:solidFill>
              </a:defRPr>
            </a:lvl1pPr>
          </a:lstStyle>
          <a:p>
            <a:pPr lvl="0"/>
            <a:r>
              <a:rPr kumimoji="1" lang="en-US" altLang="ja-JP" dirty="0"/>
              <a:t>2022/04/30</a:t>
            </a:r>
            <a:r>
              <a:rPr kumimoji="1" lang="ja-JP" altLang="en-US" dirty="0"/>
              <a:t> イベント名 名前</a:t>
            </a:r>
          </a:p>
        </p:txBody>
      </p:sp>
    </p:spTree>
    <p:extLst>
      <p:ext uri="{BB962C8B-B14F-4D97-AF65-F5344CB8AC3E}">
        <p14:creationId xmlns:p14="http://schemas.microsoft.com/office/powerpoint/2010/main" val="2467291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3E1995-BD31-E72B-4AB2-D137564354D2}"/>
              </a:ext>
            </a:extLst>
          </p:cNvPr>
          <p:cNvSpPr>
            <a:spLocks noGrp="1"/>
          </p:cNvSpPr>
          <p:nvPr>
            <p:ph type="title"/>
          </p:nvPr>
        </p:nvSpPr>
        <p:spPr>
          <a:xfrm>
            <a:off x="1257300" y="390526"/>
            <a:ext cx="15773400" cy="1987550"/>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653E6D-4A1E-55B7-AF1B-B32CFC1E912A}"/>
              </a:ext>
            </a:extLst>
          </p:cNvPr>
          <p:cNvSpPr>
            <a:spLocks noGrp="1"/>
          </p:cNvSpPr>
          <p:nvPr>
            <p:ph idx="1"/>
          </p:nvPr>
        </p:nvSpPr>
        <p:spPr>
          <a:xfrm>
            <a:off x="1257300" y="2738438"/>
            <a:ext cx="15773400" cy="6526212"/>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283655-5D58-4F21-1593-2D4A5898EC6A}"/>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498CDCCF-65A6-B71F-19F1-A7BB32086617}"/>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046E3E-DC61-F54C-1CE0-8EA936B1F0A8}"/>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5659854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12FC5-8776-85F9-E845-E32F66DAC8D8}"/>
              </a:ext>
            </a:extLst>
          </p:cNvPr>
          <p:cNvSpPr>
            <a:spLocks noGrp="1"/>
          </p:cNvSpPr>
          <p:nvPr>
            <p:ph type="title"/>
          </p:nvPr>
        </p:nvSpPr>
        <p:spPr>
          <a:xfrm>
            <a:off x="1247775" y="2563813"/>
            <a:ext cx="15773400" cy="4278312"/>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F9A4396-1DDD-3E71-FAB8-08B748671F89}"/>
              </a:ext>
            </a:extLst>
          </p:cNvPr>
          <p:cNvSpPr>
            <a:spLocks noGrp="1"/>
          </p:cNvSpPr>
          <p:nvPr>
            <p:ph type="body" idx="1"/>
          </p:nvPr>
        </p:nvSpPr>
        <p:spPr>
          <a:xfrm>
            <a:off x="1247775" y="6883400"/>
            <a:ext cx="15773400" cy="2249488"/>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BBA120C-3E19-7191-9094-9B6A90052232}"/>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48BC7D34-F38E-BD30-A74A-509F1EA2BC29}"/>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F8A03D-F6AC-95B0-3085-1EA76370B170}"/>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1534535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AA539-CB29-5DF7-458A-A7DCED996A49}"/>
              </a:ext>
            </a:extLst>
          </p:cNvPr>
          <p:cNvSpPr>
            <a:spLocks noGrp="1"/>
          </p:cNvSpPr>
          <p:nvPr>
            <p:ph type="title"/>
          </p:nvPr>
        </p:nvSpPr>
        <p:spPr>
          <a:xfrm>
            <a:off x="1257300" y="390526"/>
            <a:ext cx="15773400" cy="1987550"/>
          </a:xfrm>
          <a:prstGeom prst="rect">
            <a:avLst/>
          </a:prstGeom>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FEB14202-3BAC-5552-6DDA-AC17A8FDEF7C}"/>
              </a:ext>
            </a:extLst>
          </p:cNvPr>
          <p:cNvSpPr>
            <a:spLocks noGrp="1"/>
          </p:cNvSpPr>
          <p:nvPr>
            <p:ph sz="half" idx="1"/>
          </p:nvPr>
        </p:nvSpPr>
        <p:spPr>
          <a:xfrm>
            <a:off x="1257300" y="2738438"/>
            <a:ext cx="7810500" cy="6526212"/>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2887BCB-EC06-B2A6-8420-14A8A9F46603}"/>
              </a:ext>
            </a:extLst>
          </p:cNvPr>
          <p:cNvSpPr>
            <a:spLocks noGrp="1"/>
          </p:cNvSpPr>
          <p:nvPr>
            <p:ph sz="half" idx="2"/>
          </p:nvPr>
        </p:nvSpPr>
        <p:spPr>
          <a:xfrm>
            <a:off x="9220200" y="2738438"/>
            <a:ext cx="7810500" cy="6526212"/>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2A4B32D-B4F0-7EFA-5C8E-AA52E08D9A41}"/>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6" name="フッター プレースホルダー 5">
            <a:extLst>
              <a:ext uri="{FF2B5EF4-FFF2-40B4-BE49-F238E27FC236}">
                <a16:creationId xmlns:a16="http://schemas.microsoft.com/office/drawing/2014/main" id="{0B2B620F-9A4B-EA62-A0F9-22299459ADC2}"/>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B69AFA-7ED8-FDB4-8090-8A670CABC7D2}"/>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2905775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0A03F-D7BB-50E0-5E70-8A50B5F36184}"/>
              </a:ext>
            </a:extLst>
          </p:cNvPr>
          <p:cNvSpPr>
            <a:spLocks noGrp="1"/>
          </p:cNvSpPr>
          <p:nvPr>
            <p:ph type="title"/>
          </p:nvPr>
        </p:nvSpPr>
        <p:spPr>
          <a:xfrm>
            <a:off x="1260475" y="547688"/>
            <a:ext cx="15773400" cy="1987550"/>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9B676C4-40F7-C39F-3E95-6D67D79FC319}"/>
              </a:ext>
            </a:extLst>
          </p:cNvPr>
          <p:cNvSpPr>
            <a:spLocks noGrp="1"/>
          </p:cNvSpPr>
          <p:nvPr>
            <p:ph type="body" idx="1"/>
          </p:nvPr>
        </p:nvSpPr>
        <p:spPr>
          <a:xfrm>
            <a:off x="1260475" y="2520950"/>
            <a:ext cx="7735888" cy="12366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0F45742-6285-B107-DCC5-BB4B12BC458F}"/>
              </a:ext>
            </a:extLst>
          </p:cNvPr>
          <p:cNvSpPr>
            <a:spLocks noGrp="1"/>
          </p:cNvSpPr>
          <p:nvPr>
            <p:ph sz="half" idx="2"/>
          </p:nvPr>
        </p:nvSpPr>
        <p:spPr>
          <a:xfrm>
            <a:off x="1260475" y="3757613"/>
            <a:ext cx="7735888" cy="5526087"/>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2B3F33F-B14E-0C92-1EFB-AE2A701F35A1}"/>
              </a:ext>
            </a:extLst>
          </p:cNvPr>
          <p:cNvSpPr>
            <a:spLocks noGrp="1"/>
          </p:cNvSpPr>
          <p:nvPr>
            <p:ph type="body" sz="quarter" idx="3"/>
          </p:nvPr>
        </p:nvSpPr>
        <p:spPr>
          <a:xfrm>
            <a:off x="9258300" y="2520950"/>
            <a:ext cx="7775575" cy="12366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EE538EE-7A12-1DEE-36DE-0EEF42BAAE3E}"/>
              </a:ext>
            </a:extLst>
          </p:cNvPr>
          <p:cNvSpPr>
            <a:spLocks noGrp="1"/>
          </p:cNvSpPr>
          <p:nvPr>
            <p:ph sz="quarter" idx="4"/>
          </p:nvPr>
        </p:nvSpPr>
        <p:spPr>
          <a:xfrm>
            <a:off x="9258300" y="3757613"/>
            <a:ext cx="7775575" cy="5526087"/>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BD251E2-52ED-7A95-3073-75D99BA3A0D6}"/>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8" name="フッター プレースホルダー 7">
            <a:extLst>
              <a:ext uri="{FF2B5EF4-FFF2-40B4-BE49-F238E27FC236}">
                <a16:creationId xmlns:a16="http://schemas.microsoft.com/office/drawing/2014/main" id="{A32CCCDA-AED3-4EE8-DF29-C769CA2DAFB4}"/>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0D0F768-66CC-E48E-B89B-D53F46C32D1D}"/>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1884964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652D1-C7B3-E3C8-1C34-84AB1A181A91}"/>
              </a:ext>
            </a:extLst>
          </p:cNvPr>
          <p:cNvSpPr>
            <a:spLocks noGrp="1"/>
          </p:cNvSpPr>
          <p:nvPr>
            <p:ph type="title"/>
          </p:nvPr>
        </p:nvSpPr>
        <p:spPr>
          <a:xfrm>
            <a:off x="1257300" y="390526"/>
            <a:ext cx="15773400" cy="1987550"/>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6B0BDD6-DE3F-2618-EF50-5028AC448110}"/>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4" name="フッター プレースホルダー 3">
            <a:extLst>
              <a:ext uri="{FF2B5EF4-FFF2-40B4-BE49-F238E27FC236}">
                <a16:creationId xmlns:a16="http://schemas.microsoft.com/office/drawing/2014/main" id="{F49E4C18-89BF-4353-0BF9-322039992A8B}"/>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34AD265-35D7-BB58-21BB-86456188ACB2}"/>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267058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8" name="図プレースホルダー 7">
            <a:extLst>
              <a:ext uri="{FF2B5EF4-FFF2-40B4-BE49-F238E27FC236}">
                <a16:creationId xmlns:a16="http://schemas.microsoft.com/office/drawing/2014/main" id="{362A829A-943D-9FF1-9F4E-A550012B38F8}"/>
              </a:ext>
            </a:extLst>
          </p:cNvPr>
          <p:cNvSpPr>
            <a:spLocks noGrp="1"/>
          </p:cNvSpPr>
          <p:nvPr>
            <p:ph type="pic" sz="quarter" idx="10"/>
          </p:nvPr>
        </p:nvSpPr>
        <p:spPr>
          <a:xfrm>
            <a:off x="2402721" y="1104148"/>
            <a:ext cx="4028559" cy="3836140"/>
          </a:xfrm>
          <a:prstGeom prst="rect">
            <a:avLst/>
          </a:prstGeom>
        </p:spPr>
        <p:txBody>
          <a:bodyPr/>
          <a:lstStyle/>
          <a:p>
            <a:endParaRPr kumimoji="1" lang="ja-JP" altLang="en-US" dirty="0"/>
          </a:p>
        </p:txBody>
      </p:sp>
      <p:sp>
        <p:nvSpPr>
          <p:cNvPr id="10" name="テキスト プレースホルダー 9">
            <a:extLst>
              <a:ext uri="{FF2B5EF4-FFF2-40B4-BE49-F238E27FC236}">
                <a16:creationId xmlns:a16="http://schemas.microsoft.com/office/drawing/2014/main" id="{A734A741-E061-C35A-CF89-47BCB205C742}"/>
              </a:ext>
            </a:extLst>
          </p:cNvPr>
          <p:cNvSpPr>
            <a:spLocks noGrp="1"/>
          </p:cNvSpPr>
          <p:nvPr>
            <p:ph type="body" sz="quarter" idx="11" hasCustomPrompt="1"/>
          </p:nvPr>
        </p:nvSpPr>
        <p:spPr>
          <a:xfrm>
            <a:off x="6835906" y="1104148"/>
            <a:ext cx="7294563" cy="1108075"/>
          </a:xfrm>
          <a:prstGeom prst="rect">
            <a:avLst/>
          </a:prstGeom>
        </p:spPr>
        <p:txBody>
          <a:bodyPr/>
          <a:lstStyle>
            <a:lvl1pPr marL="0" indent="0">
              <a:buNone/>
              <a:defRPr sz="4800">
                <a:solidFill>
                  <a:schemeClr val="bg1"/>
                </a:solidFill>
              </a:defRPr>
            </a:lvl1pPr>
          </a:lstStyle>
          <a:p>
            <a:pPr lvl="0"/>
            <a:r>
              <a:rPr kumimoji="1" lang="en-US" altLang="ja-JP" dirty="0"/>
              <a:t>Watanabe </a:t>
            </a:r>
            <a:r>
              <a:rPr kumimoji="1" lang="en-US" altLang="ja-JP" dirty="0" err="1"/>
              <a:t>Jin</a:t>
            </a:r>
            <a:endParaRPr kumimoji="1" lang="ja-JP" altLang="en-US" dirty="0"/>
          </a:p>
        </p:txBody>
      </p:sp>
      <p:sp>
        <p:nvSpPr>
          <p:cNvPr id="12" name="テキスト プレースホルダー 11">
            <a:extLst>
              <a:ext uri="{FF2B5EF4-FFF2-40B4-BE49-F238E27FC236}">
                <a16:creationId xmlns:a16="http://schemas.microsoft.com/office/drawing/2014/main" id="{E42E95C0-1707-56F1-738E-FDC310BFC790}"/>
              </a:ext>
            </a:extLst>
          </p:cNvPr>
          <p:cNvSpPr>
            <a:spLocks noGrp="1"/>
          </p:cNvSpPr>
          <p:nvPr>
            <p:ph type="body" sz="quarter" idx="12" hasCustomPrompt="1"/>
          </p:nvPr>
        </p:nvSpPr>
        <p:spPr>
          <a:xfrm>
            <a:off x="6973065" y="2531137"/>
            <a:ext cx="9007206" cy="2330423"/>
          </a:xfrm>
          <a:prstGeom prst="rect">
            <a:avLst/>
          </a:prstGeom>
        </p:spPr>
        <p:txBody>
          <a:bodyPr/>
          <a:lstStyle>
            <a:lvl1pPr marL="0" indent="0">
              <a:buNone/>
              <a:defRPr sz="2800">
                <a:solidFill>
                  <a:schemeClr val="bg1"/>
                </a:solidFill>
                <a:latin typeface="+mn-ea"/>
                <a:ea typeface="+mn-ea"/>
              </a:defRPr>
            </a:lvl1pPr>
          </a:lstStyle>
          <a:p>
            <a:pPr lvl="0"/>
            <a:r>
              <a:rPr kumimoji="1" lang="ja-JP" altLang="en-US" dirty="0"/>
              <a:t>🔥</a:t>
            </a:r>
            <a:endParaRPr kumimoji="1" lang="en-US" altLang="ja-JP" dirty="0"/>
          </a:p>
          <a:p>
            <a:pPr lvl="0"/>
            <a:r>
              <a:rPr kumimoji="1" lang="ja-JP" altLang="en-US" dirty="0"/>
              <a:t>💻</a:t>
            </a:r>
          </a:p>
          <a:p>
            <a:pPr lvl="0"/>
            <a:r>
              <a:rPr kumimoji="1" lang="ja-JP" altLang="en-US" dirty="0"/>
              <a:t>💖</a:t>
            </a:r>
            <a:endParaRPr kumimoji="1" lang="en-US" altLang="ja-JP" dirty="0"/>
          </a:p>
          <a:p>
            <a:pPr lvl="0"/>
            <a:r>
              <a:rPr kumimoji="1" lang="ja-JP" altLang="en-US" dirty="0"/>
              <a:t>👍</a:t>
            </a:r>
          </a:p>
        </p:txBody>
      </p:sp>
      <p:sp>
        <p:nvSpPr>
          <p:cNvPr id="9" name="図プレースホルダー 7">
            <a:extLst>
              <a:ext uri="{FF2B5EF4-FFF2-40B4-BE49-F238E27FC236}">
                <a16:creationId xmlns:a16="http://schemas.microsoft.com/office/drawing/2014/main" id="{AF7E9168-543A-A277-F0B8-BE3B61F997AB}"/>
              </a:ext>
            </a:extLst>
          </p:cNvPr>
          <p:cNvSpPr>
            <a:spLocks noGrp="1"/>
          </p:cNvSpPr>
          <p:nvPr>
            <p:ph type="pic" sz="quarter" idx="13"/>
          </p:nvPr>
        </p:nvSpPr>
        <p:spPr>
          <a:xfrm>
            <a:off x="2402721" y="5371348"/>
            <a:ext cx="4028559" cy="3836140"/>
          </a:xfrm>
          <a:prstGeom prst="rect">
            <a:avLst/>
          </a:prstGeom>
        </p:spPr>
        <p:txBody>
          <a:bodyPr/>
          <a:lstStyle/>
          <a:p>
            <a:endParaRPr kumimoji="1" lang="ja-JP" altLang="en-US" dirty="0"/>
          </a:p>
        </p:txBody>
      </p:sp>
      <p:sp>
        <p:nvSpPr>
          <p:cNvPr id="11" name="テキスト プレースホルダー 9">
            <a:extLst>
              <a:ext uri="{FF2B5EF4-FFF2-40B4-BE49-F238E27FC236}">
                <a16:creationId xmlns:a16="http://schemas.microsoft.com/office/drawing/2014/main" id="{6319F4B6-4763-EE64-8B9A-6AEE65F7851E}"/>
              </a:ext>
            </a:extLst>
          </p:cNvPr>
          <p:cNvSpPr>
            <a:spLocks noGrp="1"/>
          </p:cNvSpPr>
          <p:nvPr>
            <p:ph type="body" sz="quarter" idx="14" hasCustomPrompt="1"/>
          </p:nvPr>
        </p:nvSpPr>
        <p:spPr>
          <a:xfrm>
            <a:off x="6835906" y="5371348"/>
            <a:ext cx="7294563" cy="1108075"/>
          </a:xfrm>
          <a:prstGeom prst="rect">
            <a:avLst/>
          </a:prstGeom>
        </p:spPr>
        <p:txBody>
          <a:bodyPr/>
          <a:lstStyle>
            <a:lvl1pPr marL="0" indent="0">
              <a:buNone/>
              <a:defRPr sz="4800">
                <a:solidFill>
                  <a:schemeClr val="bg1"/>
                </a:solidFill>
              </a:defRPr>
            </a:lvl1pPr>
          </a:lstStyle>
          <a:p>
            <a:pPr lvl="0"/>
            <a:r>
              <a:rPr kumimoji="1" lang="en-US" altLang="ja-JP" dirty="0"/>
              <a:t>Watanabe </a:t>
            </a:r>
            <a:r>
              <a:rPr kumimoji="1" lang="en-US" altLang="ja-JP" dirty="0" err="1"/>
              <a:t>Jin</a:t>
            </a:r>
            <a:endParaRPr kumimoji="1" lang="ja-JP" altLang="en-US" dirty="0"/>
          </a:p>
        </p:txBody>
      </p:sp>
      <p:sp>
        <p:nvSpPr>
          <p:cNvPr id="13" name="テキスト プレースホルダー 11">
            <a:extLst>
              <a:ext uri="{FF2B5EF4-FFF2-40B4-BE49-F238E27FC236}">
                <a16:creationId xmlns:a16="http://schemas.microsoft.com/office/drawing/2014/main" id="{0FD60325-4597-C044-6108-164055A1BEA1}"/>
              </a:ext>
            </a:extLst>
          </p:cNvPr>
          <p:cNvSpPr>
            <a:spLocks noGrp="1"/>
          </p:cNvSpPr>
          <p:nvPr>
            <p:ph type="body" sz="quarter" idx="15" hasCustomPrompt="1"/>
          </p:nvPr>
        </p:nvSpPr>
        <p:spPr>
          <a:xfrm>
            <a:off x="6973065" y="6798337"/>
            <a:ext cx="9007206" cy="2330423"/>
          </a:xfrm>
          <a:prstGeom prst="rect">
            <a:avLst/>
          </a:prstGeom>
        </p:spPr>
        <p:txBody>
          <a:bodyPr/>
          <a:lstStyle>
            <a:lvl1pPr marL="0" indent="0">
              <a:buNone/>
              <a:defRPr sz="2800">
                <a:solidFill>
                  <a:schemeClr val="bg1"/>
                </a:solidFill>
                <a:latin typeface="+mn-ea"/>
                <a:ea typeface="+mn-ea"/>
              </a:defRPr>
            </a:lvl1pPr>
          </a:lstStyle>
          <a:p>
            <a:pPr lvl="0"/>
            <a:r>
              <a:rPr kumimoji="1" lang="ja-JP" altLang="en-US" dirty="0"/>
              <a:t>🔥</a:t>
            </a:r>
            <a:endParaRPr kumimoji="1" lang="en-US" altLang="ja-JP" dirty="0"/>
          </a:p>
          <a:p>
            <a:pPr lvl="0"/>
            <a:r>
              <a:rPr kumimoji="1" lang="ja-JP" altLang="en-US" dirty="0"/>
              <a:t>💻</a:t>
            </a:r>
          </a:p>
          <a:p>
            <a:pPr lvl="0"/>
            <a:r>
              <a:rPr kumimoji="1" lang="ja-JP" altLang="en-US" dirty="0"/>
              <a:t>💖</a:t>
            </a:r>
            <a:endParaRPr kumimoji="1" lang="en-US" altLang="ja-JP" dirty="0"/>
          </a:p>
          <a:p>
            <a:pPr lvl="0"/>
            <a:r>
              <a:rPr kumimoji="1" lang="ja-JP" altLang="en-US" dirty="0"/>
              <a:t>👍</a:t>
            </a:r>
          </a:p>
        </p:txBody>
      </p:sp>
    </p:spTree>
    <p:extLst>
      <p:ext uri="{BB962C8B-B14F-4D97-AF65-F5344CB8AC3E}">
        <p14:creationId xmlns:p14="http://schemas.microsoft.com/office/powerpoint/2010/main" val="29605244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D76F0DE-5D05-984C-C725-F24C96898097}"/>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3" name="フッター プレースホルダー 2">
            <a:extLst>
              <a:ext uri="{FF2B5EF4-FFF2-40B4-BE49-F238E27FC236}">
                <a16:creationId xmlns:a16="http://schemas.microsoft.com/office/drawing/2014/main" id="{D86E8646-1E35-1FCF-09EF-5C7841A4F954}"/>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9A5E642-6A30-6623-40CC-5CF31832445A}"/>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504159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703A43-3211-D7DF-8672-423663B17C4A}"/>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3C5E7BD-0C81-E4CA-71E0-5DA8830DAA36}"/>
              </a:ext>
            </a:extLst>
          </p:cNvPr>
          <p:cNvSpPr>
            <a:spLocks noGrp="1"/>
          </p:cNvSpPr>
          <p:nvPr>
            <p:ph idx="1"/>
          </p:nvPr>
        </p:nvSpPr>
        <p:spPr>
          <a:xfrm>
            <a:off x="7775575" y="1481138"/>
            <a:ext cx="9258300" cy="73088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8CE7685-758C-F748-58AC-FDD7B0093469}"/>
              </a:ext>
            </a:extLst>
          </p:cNvPr>
          <p:cNvSpPr>
            <a:spLocks noGrp="1"/>
          </p:cNvSpPr>
          <p:nvPr>
            <p:ph type="body" sz="half" idx="2"/>
          </p:nvPr>
        </p:nvSpPr>
        <p:spPr>
          <a:xfrm>
            <a:off x="1260475" y="3086100"/>
            <a:ext cx="5897563" cy="5716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4B17877-019D-B8DF-4854-01B856B9437D}"/>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6" name="フッター プレースホルダー 5">
            <a:extLst>
              <a:ext uri="{FF2B5EF4-FFF2-40B4-BE49-F238E27FC236}">
                <a16:creationId xmlns:a16="http://schemas.microsoft.com/office/drawing/2014/main" id="{79FFB6F8-C4CD-C529-1339-A27603A1637D}"/>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D5C28CF-1BD7-0B88-42BD-FC4D13BC2E93}"/>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5394121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EEA15-01FE-BE92-EB87-E41D763E9DDE}"/>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A280EC6-29FA-ADF7-F39C-75660F4CA812}"/>
              </a:ext>
            </a:extLst>
          </p:cNvPr>
          <p:cNvSpPr>
            <a:spLocks noGrp="1"/>
          </p:cNvSpPr>
          <p:nvPr>
            <p:ph type="pic" idx="1"/>
          </p:nvPr>
        </p:nvSpPr>
        <p:spPr>
          <a:xfrm>
            <a:off x="7775575" y="1481138"/>
            <a:ext cx="9258300" cy="7308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B80835E-352B-172E-5EBA-FC38F7463725}"/>
              </a:ext>
            </a:extLst>
          </p:cNvPr>
          <p:cNvSpPr>
            <a:spLocks noGrp="1"/>
          </p:cNvSpPr>
          <p:nvPr>
            <p:ph type="body" sz="half" idx="2"/>
          </p:nvPr>
        </p:nvSpPr>
        <p:spPr>
          <a:xfrm>
            <a:off x="1260475" y="3086100"/>
            <a:ext cx="5897563" cy="5716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14DDCCF-9AD5-AC88-8969-70F690810F44}"/>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6" name="フッター プレースホルダー 5">
            <a:extLst>
              <a:ext uri="{FF2B5EF4-FFF2-40B4-BE49-F238E27FC236}">
                <a16:creationId xmlns:a16="http://schemas.microsoft.com/office/drawing/2014/main" id="{B35E8518-F61A-D424-6A72-025F91FE4573}"/>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93E890-DE08-3A4A-2997-AAD7171F9E26}"/>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3218094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E0A67A-16F5-89DC-4438-B30084F28EA2}"/>
              </a:ext>
            </a:extLst>
          </p:cNvPr>
          <p:cNvSpPr>
            <a:spLocks noGrp="1"/>
          </p:cNvSpPr>
          <p:nvPr>
            <p:ph type="title"/>
          </p:nvPr>
        </p:nvSpPr>
        <p:spPr>
          <a:xfrm>
            <a:off x="1257300" y="390526"/>
            <a:ext cx="15773400" cy="1987550"/>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A88567E-1775-010D-F168-43142EC55900}"/>
              </a:ext>
            </a:extLst>
          </p:cNvPr>
          <p:cNvSpPr>
            <a:spLocks noGrp="1"/>
          </p:cNvSpPr>
          <p:nvPr>
            <p:ph type="body" orient="vert" idx="1"/>
          </p:nvPr>
        </p:nvSpPr>
        <p:spPr>
          <a:xfrm>
            <a:off x="1257300" y="2738438"/>
            <a:ext cx="15773400" cy="6526212"/>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47ACCBE-289C-E6A3-70B9-792223CD2605}"/>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6E788A36-142C-A1C9-4FC1-E4977DAFB515}"/>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B08F5D-D98B-4C09-45C3-FB90B145C667}"/>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3338844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FCB9FE0-2300-9503-33DA-3FD9BCEA5A8E}"/>
              </a:ext>
            </a:extLst>
          </p:cNvPr>
          <p:cNvSpPr>
            <a:spLocks noGrp="1"/>
          </p:cNvSpPr>
          <p:nvPr>
            <p:ph type="title" orient="vert"/>
          </p:nvPr>
        </p:nvSpPr>
        <p:spPr>
          <a:xfrm>
            <a:off x="13087350" y="547688"/>
            <a:ext cx="3943350" cy="8716962"/>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C610AA0-0BC3-1855-5E49-6ABE775B99D3}"/>
              </a:ext>
            </a:extLst>
          </p:cNvPr>
          <p:cNvSpPr>
            <a:spLocks noGrp="1"/>
          </p:cNvSpPr>
          <p:nvPr>
            <p:ph type="body" orient="vert" idx="1"/>
          </p:nvPr>
        </p:nvSpPr>
        <p:spPr>
          <a:xfrm>
            <a:off x="1257300" y="547688"/>
            <a:ext cx="11677650" cy="8716962"/>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B5F0A9-C8A1-05B7-1527-363A9A15DC2D}"/>
              </a:ext>
            </a:extLst>
          </p:cNvPr>
          <p:cNvSpPr>
            <a:spLocks noGrp="1"/>
          </p:cNvSpPr>
          <p:nvPr>
            <p:ph type="dt" sz="half" idx="10"/>
          </p:nvPr>
        </p:nvSpPr>
        <p:spPr>
          <a:xfrm>
            <a:off x="1257300" y="9532938"/>
            <a:ext cx="4114800" cy="547687"/>
          </a:xfrm>
          <a:prstGeom prst="rect">
            <a:avLst/>
          </a:prstGeom>
        </p:spPr>
        <p:txBody>
          <a:bodyPr/>
          <a:lstStyle/>
          <a:p>
            <a:fld id="{2C3295A9-11AF-464E-9F2A-2D99B05DF186}"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CAEBA5CE-34DB-D886-9A8D-EFAF6A2E4B04}"/>
              </a:ext>
            </a:extLst>
          </p:cNvPr>
          <p:cNvSpPr>
            <a:spLocks noGrp="1"/>
          </p:cNvSpPr>
          <p:nvPr>
            <p:ph type="ftr" sz="quarter" idx="11"/>
          </p:nvPr>
        </p:nvSpPr>
        <p:spPr>
          <a:xfrm>
            <a:off x="6057900" y="9532938"/>
            <a:ext cx="6172200" cy="547687"/>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C653216-223B-CE05-FAC8-159FED385A7E}"/>
              </a:ext>
            </a:extLst>
          </p:cNvPr>
          <p:cNvSpPr>
            <a:spLocks noGrp="1"/>
          </p:cNvSpPr>
          <p:nvPr>
            <p:ph type="sldNum" sz="quarter" idx="12"/>
          </p:nvPr>
        </p:nvSpPr>
        <p:spPr>
          <a:xfrm>
            <a:off x="12915900" y="9532938"/>
            <a:ext cx="4114800" cy="547687"/>
          </a:xfrm>
          <a:prstGeom prst="rect">
            <a:avLst/>
          </a:prstGeom>
        </p:spPr>
        <p:txBody>
          <a:bodyPr/>
          <a:lstStyle/>
          <a:p>
            <a:fld id="{46B3BBCC-4ABA-4375-B0A8-648FDAD0573F}" type="slidenum">
              <a:rPr kumimoji="1" lang="ja-JP" altLang="en-US" smtClean="0"/>
              <a:t>‹#›</a:t>
            </a:fld>
            <a:endParaRPr kumimoji="1" lang="ja-JP" altLang="en-US"/>
          </a:p>
        </p:txBody>
      </p:sp>
    </p:spTree>
    <p:extLst>
      <p:ext uri="{BB962C8B-B14F-4D97-AF65-F5344CB8AC3E}">
        <p14:creationId xmlns:p14="http://schemas.microsoft.com/office/powerpoint/2010/main" val="3707448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212"/>
            <a:ext cx="15773400" cy="4278445"/>
          </a:xfrm>
          <a:prstGeom prst="rect">
            <a:avLst/>
          </a:prstGeom>
        </p:spPr>
        <p:txBody>
          <a:bodyPr anchor="b"/>
          <a:lstStyle>
            <a:lvl1pPr>
              <a:defRPr sz="8999"/>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47775" y="6883133"/>
            <a:ext cx="15773400" cy="2249933"/>
          </a:xfrm>
          <a:prstGeom prst="rect">
            <a:avLst/>
          </a:prstGeom>
        </p:spPr>
        <p:txBody>
          <a:bodyPr/>
          <a:lstStyle>
            <a:lvl1pPr marL="0" indent="0">
              <a:buNone/>
              <a:defRPr sz="3600">
                <a:solidFill>
                  <a:schemeClr val="tx1">
                    <a:tint val="75000"/>
                  </a:schemeClr>
                </a:solidFill>
              </a:defRPr>
            </a:lvl1pPr>
            <a:lvl2pPr marL="685709" indent="0">
              <a:buNone/>
              <a:defRPr sz="3000">
                <a:solidFill>
                  <a:schemeClr val="tx1">
                    <a:tint val="75000"/>
                  </a:schemeClr>
                </a:solidFill>
              </a:defRPr>
            </a:lvl2pPr>
            <a:lvl3pPr marL="1371417" indent="0">
              <a:buNone/>
              <a:defRPr sz="2700">
                <a:solidFill>
                  <a:schemeClr val="tx1">
                    <a:tint val="75000"/>
                  </a:schemeClr>
                </a:solidFill>
              </a:defRPr>
            </a:lvl3pPr>
            <a:lvl4pPr marL="2057126" indent="0">
              <a:buNone/>
              <a:defRPr sz="2400">
                <a:solidFill>
                  <a:schemeClr val="tx1">
                    <a:tint val="75000"/>
                  </a:schemeClr>
                </a:solidFill>
              </a:defRPr>
            </a:lvl4pPr>
            <a:lvl5pPr marL="2742834" indent="0">
              <a:buNone/>
              <a:defRPr sz="2400">
                <a:solidFill>
                  <a:schemeClr val="tx1">
                    <a:tint val="75000"/>
                  </a:schemeClr>
                </a:solidFill>
              </a:defRPr>
            </a:lvl5pPr>
            <a:lvl6pPr marL="3428543" indent="0">
              <a:buNone/>
              <a:defRPr sz="2400">
                <a:solidFill>
                  <a:schemeClr val="tx1">
                    <a:tint val="75000"/>
                  </a:schemeClr>
                </a:solidFill>
              </a:defRPr>
            </a:lvl6pPr>
            <a:lvl7pPr marL="4114251" indent="0">
              <a:buNone/>
              <a:defRPr sz="2400">
                <a:solidFill>
                  <a:schemeClr val="tx1">
                    <a:tint val="75000"/>
                  </a:schemeClr>
                </a:solidFill>
              </a:defRPr>
            </a:lvl7pPr>
            <a:lvl8pPr marL="4799960" indent="0">
              <a:buNone/>
              <a:defRPr sz="2400">
                <a:solidFill>
                  <a:schemeClr val="tx1">
                    <a:tint val="75000"/>
                  </a:schemeClr>
                </a:solidFill>
              </a:defRPr>
            </a:lvl8pPr>
            <a:lvl9pPr marL="5485668" indent="0">
              <a:buNone/>
              <a:defRPr sz="2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1257300" y="9533055"/>
            <a:ext cx="4114800" cy="547603"/>
          </a:xfrm>
          <a:prstGeom prst="rect">
            <a:avLst/>
          </a:prstGeom>
        </p:spPr>
        <p:txBody>
          <a:bodyPr/>
          <a:lstStyle/>
          <a:p>
            <a:fld id="{AFC4C276-2ADC-4543-BF14-8795654A1DF5}" type="datetimeFigureOut">
              <a:rPr kumimoji="1" lang="ja-JP" altLang="en-US" smtClean="0"/>
              <a:t>2022/6/17</a:t>
            </a:fld>
            <a:endParaRPr kumimoji="1" lang="ja-JP" altLang="en-US"/>
          </a:p>
        </p:txBody>
      </p:sp>
      <p:sp>
        <p:nvSpPr>
          <p:cNvPr id="5" name="Footer Placeholder 4"/>
          <p:cNvSpPr>
            <a:spLocks noGrp="1"/>
          </p:cNvSpPr>
          <p:nvPr>
            <p:ph type="ftr" sz="quarter" idx="11"/>
          </p:nvPr>
        </p:nvSpPr>
        <p:spPr>
          <a:xfrm>
            <a:off x="6057900" y="9533055"/>
            <a:ext cx="6172200" cy="547603"/>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a:xfrm>
            <a:off x="12915900" y="9533055"/>
            <a:ext cx="4114800" cy="547603"/>
          </a:xfrm>
          <a:prstGeom prst="rect">
            <a:avLst/>
          </a:prstGeom>
        </p:spPr>
        <p:txBody>
          <a:bodyPr/>
          <a:lstStyle/>
          <a:p>
            <a:fld id="{F28F2AB2-2FEA-45C8-BE55-A63215416AD9}" type="slidenum">
              <a:rPr kumimoji="1" lang="ja-JP" altLang="en-US" smtClean="0"/>
              <a:t>‹#›</a:t>
            </a:fld>
            <a:endParaRPr kumimoji="1" lang="ja-JP" altLang="en-US"/>
          </a:p>
        </p:txBody>
      </p:sp>
    </p:spTree>
    <p:extLst>
      <p:ext uri="{BB962C8B-B14F-4D97-AF65-F5344CB8AC3E}">
        <p14:creationId xmlns:p14="http://schemas.microsoft.com/office/powerpoint/2010/main" val="58794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257300" y="390441"/>
            <a:ext cx="15773400" cy="1988038"/>
          </a:xfrm>
          <a:prstGeom prst="rect">
            <a:avLst/>
          </a:prstGeo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738015"/>
            <a:ext cx="7772400" cy="6526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9258300" y="2738015"/>
            <a:ext cx="7772400" cy="6526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1257300" y="9533055"/>
            <a:ext cx="4114800" cy="547603"/>
          </a:xfrm>
          <a:prstGeom prst="rect">
            <a:avLst/>
          </a:prstGeom>
        </p:spPr>
        <p:txBody>
          <a:bodyPr/>
          <a:lstStyle/>
          <a:p>
            <a:fld id="{AFC4C276-2ADC-4543-BF14-8795654A1DF5}" type="datetimeFigureOut">
              <a:rPr kumimoji="1" lang="ja-JP" altLang="en-US" smtClean="0"/>
              <a:t>2022/6/17</a:t>
            </a:fld>
            <a:endParaRPr kumimoji="1" lang="ja-JP" altLang="en-US"/>
          </a:p>
        </p:txBody>
      </p:sp>
      <p:sp>
        <p:nvSpPr>
          <p:cNvPr id="6" name="Footer Placeholder 5"/>
          <p:cNvSpPr>
            <a:spLocks noGrp="1"/>
          </p:cNvSpPr>
          <p:nvPr>
            <p:ph type="ftr" sz="quarter" idx="11"/>
          </p:nvPr>
        </p:nvSpPr>
        <p:spPr>
          <a:xfrm>
            <a:off x="6057900" y="9533055"/>
            <a:ext cx="6172200" cy="547603"/>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a:xfrm>
            <a:off x="12915900" y="9533055"/>
            <a:ext cx="4114800" cy="547603"/>
          </a:xfrm>
          <a:prstGeom prst="rect">
            <a:avLst/>
          </a:prstGeom>
        </p:spPr>
        <p:txBody>
          <a:bodyPr/>
          <a:lstStyle/>
          <a:p>
            <a:fld id="{F28F2AB2-2FEA-45C8-BE55-A63215416AD9}" type="slidenum">
              <a:rPr kumimoji="1" lang="ja-JP" altLang="en-US" smtClean="0"/>
              <a:t>‹#›</a:t>
            </a:fld>
            <a:endParaRPr kumimoji="1" lang="ja-JP" altLang="en-US"/>
          </a:p>
        </p:txBody>
      </p:sp>
    </p:spTree>
    <p:extLst>
      <p:ext uri="{BB962C8B-B14F-4D97-AF65-F5344CB8AC3E}">
        <p14:creationId xmlns:p14="http://schemas.microsoft.com/office/powerpoint/2010/main" val="2009759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04"/>
            <a:ext cx="15773400" cy="1988038"/>
          </a:xfrm>
          <a:prstGeom prst="rect">
            <a:avLst/>
          </a:prstGeo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9683" y="2521356"/>
            <a:ext cx="7736681" cy="1235677"/>
          </a:xfrm>
          <a:prstGeom prst="rect">
            <a:avLst/>
          </a:prstGeom>
        </p:spPr>
        <p:txBody>
          <a:bodyPr anchor="b"/>
          <a:lstStyle>
            <a:lvl1pPr marL="0" indent="0">
              <a:buNone/>
              <a:defRPr sz="3600" b="1"/>
            </a:lvl1pPr>
            <a:lvl2pPr marL="685709" indent="0">
              <a:buNone/>
              <a:defRPr sz="3000" b="1"/>
            </a:lvl2pPr>
            <a:lvl3pPr marL="1371417" indent="0">
              <a:buNone/>
              <a:defRPr sz="2700" b="1"/>
            </a:lvl3pPr>
            <a:lvl4pPr marL="2057126" indent="0">
              <a:buNone/>
              <a:defRPr sz="2400" b="1"/>
            </a:lvl4pPr>
            <a:lvl5pPr marL="2742834" indent="0">
              <a:buNone/>
              <a:defRPr sz="2400" b="1"/>
            </a:lvl5pPr>
            <a:lvl6pPr marL="3428543" indent="0">
              <a:buNone/>
              <a:defRPr sz="2400" b="1"/>
            </a:lvl6pPr>
            <a:lvl7pPr marL="4114251" indent="0">
              <a:buNone/>
              <a:defRPr sz="2400" b="1"/>
            </a:lvl7pPr>
            <a:lvl8pPr marL="4799960" indent="0">
              <a:buNone/>
              <a:defRPr sz="2400" b="1"/>
            </a:lvl8pPr>
            <a:lvl9pPr marL="5485668" indent="0">
              <a:buNone/>
              <a:defRPr sz="2400" b="1"/>
            </a:lvl9pPr>
          </a:lstStyle>
          <a:p>
            <a:pPr lvl="0"/>
            <a:r>
              <a:rPr lang="ja-JP" altLang="en-US"/>
              <a:t>マスター テキストの書式設定</a:t>
            </a:r>
          </a:p>
        </p:txBody>
      </p:sp>
      <p:sp>
        <p:nvSpPr>
          <p:cNvPr id="4" name="Content Placeholder 3"/>
          <p:cNvSpPr>
            <a:spLocks noGrp="1"/>
          </p:cNvSpPr>
          <p:nvPr>
            <p:ph sz="half" idx="2"/>
          </p:nvPr>
        </p:nvSpPr>
        <p:spPr>
          <a:xfrm>
            <a:off x="1259683" y="3757033"/>
            <a:ext cx="7736681" cy="5526029"/>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9258300" y="2521356"/>
            <a:ext cx="7774782" cy="1235677"/>
          </a:xfrm>
          <a:prstGeom prst="rect">
            <a:avLst/>
          </a:prstGeom>
        </p:spPr>
        <p:txBody>
          <a:bodyPr anchor="b"/>
          <a:lstStyle>
            <a:lvl1pPr marL="0" indent="0">
              <a:buNone/>
              <a:defRPr sz="3600" b="1"/>
            </a:lvl1pPr>
            <a:lvl2pPr marL="685709" indent="0">
              <a:buNone/>
              <a:defRPr sz="3000" b="1"/>
            </a:lvl2pPr>
            <a:lvl3pPr marL="1371417" indent="0">
              <a:buNone/>
              <a:defRPr sz="2700" b="1"/>
            </a:lvl3pPr>
            <a:lvl4pPr marL="2057126" indent="0">
              <a:buNone/>
              <a:defRPr sz="2400" b="1"/>
            </a:lvl4pPr>
            <a:lvl5pPr marL="2742834" indent="0">
              <a:buNone/>
              <a:defRPr sz="2400" b="1"/>
            </a:lvl5pPr>
            <a:lvl6pPr marL="3428543" indent="0">
              <a:buNone/>
              <a:defRPr sz="2400" b="1"/>
            </a:lvl6pPr>
            <a:lvl7pPr marL="4114251" indent="0">
              <a:buNone/>
              <a:defRPr sz="2400" b="1"/>
            </a:lvl7pPr>
            <a:lvl8pPr marL="4799960" indent="0">
              <a:buNone/>
              <a:defRPr sz="2400" b="1"/>
            </a:lvl8pPr>
            <a:lvl9pPr marL="5485668" indent="0">
              <a:buNone/>
              <a:defRPr sz="2400" b="1"/>
            </a:lvl9pPr>
          </a:lstStyle>
          <a:p>
            <a:pPr lvl="0"/>
            <a:r>
              <a:rPr lang="ja-JP" altLang="en-US"/>
              <a:t>マスター テキストの書式設定</a:t>
            </a:r>
          </a:p>
        </p:txBody>
      </p:sp>
      <p:sp>
        <p:nvSpPr>
          <p:cNvPr id="6" name="Content Placeholder 5"/>
          <p:cNvSpPr>
            <a:spLocks noGrp="1"/>
          </p:cNvSpPr>
          <p:nvPr>
            <p:ph sz="quarter" idx="4"/>
          </p:nvPr>
        </p:nvSpPr>
        <p:spPr>
          <a:xfrm>
            <a:off x="9258300" y="3757033"/>
            <a:ext cx="7774782" cy="5526029"/>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a:xfrm>
            <a:off x="1257300" y="9533055"/>
            <a:ext cx="4114800" cy="547603"/>
          </a:xfrm>
          <a:prstGeom prst="rect">
            <a:avLst/>
          </a:prstGeom>
        </p:spPr>
        <p:txBody>
          <a:bodyPr/>
          <a:lstStyle/>
          <a:p>
            <a:fld id="{AFC4C276-2ADC-4543-BF14-8795654A1DF5}" type="datetimeFigureOut">
              <a:rPr kumimoji="1" lang="ja-JP" altLang="en-US" smtClean="0"/>
              <a:t>2022/6/17</a:t>
            </a:fld>
            <a:endParaRPr kumimoji="1" lang="ja-JP" altLang="en-US"/>
          </a:p>
        </p:txBody>
      </p:sp>
      <p:sp>
        <p:nvSpPr>
          <p:cNvPr id="8" name="Footer Placeholder 7"/>
          <p:cNvSpPr>
            <a:spLocks noGrp="1"/>
          </p:cNvSpPr>
          <p:nvPr>
            <p:ph type="ftr" sz="quarter" idx="11"/>
          </p:nvPr>
        </p:nvSpPr>
        <p:spPr>
          <a:xfrm>
            <a:off x="6057900" y="9533055"/>
            <a:ext cx="6172200" cy="547603"/>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a:xfrm>
            <a:off x="12915900" y="9533055"/>
            <a:ext cx="4114800" cy="547603"/>
          </a:xfrm>
          <a:prstGeom prst="rect">
            <a:avLst/>
          </a:prstGeom>
        </p:spPr>
        <p:txBody>
          <a:bodyPr/>
          <a:lstStyle/>
          <a:p>
            <a:fld id="{F28F2AB2-2FEA-45C8-BE55-A63215416AD9}" type="slidenum">
              <a:rPr kumimoji="1" lang="ja-JP" altLang="en-US" smtClean="0"/>
              <a:t>‹#›</a:t>
            </a:fld>
            <a:endParaRPr kumimoji="1" lang="ja-JP" altLang="en-US"/>
          </a:p>
        </p:txBody>
      </p:sp>
    </p:spTree>
    <p:extLst>
      <p:ext uri="{BB962C8B-B14F-4D97-AF65-F5344CB8AC3E}">
        <p14:creationId xmlns:p14="http://schemas.microsoft.com/office/powerpoint/2010/main" val="1346693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257300" y="390441"/>
            <a:ext cx="15773400" cy="1988038"/>
          </a:xfrm>
          <a:prstGeom prst="rect">
            <a:avLst/>
          </a:prstGeo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a:xfrm>
            <a:off x="1257300" y="9533055"/>
            <a:ext cx="4114800" cy="547603"/>
          </a:xfrm>
          <a:prstGeom prst="rect">
            <a:avLst/>
          </a:prstGeom>
        </p:spPr>
        <p:txBody>
          <a:bodyPr/>
          <a:lstStyle/>
          <a:p>
            <a:fld id="{AFC4C276-2ADC-4543-BF14-8795654A1DF5}" type="datetimeFigureOut">
              <a:rPr kumimoji="1" lang="ja-JP" altLang="en-US" smtClean="0"/>
              <a:t>2022/6/17</a:t>
            </a:fld>
            <a:endParaRPr kumimoji="1" lang="ja-JP" altLang="en-US"/>
          </a:p>
        </p:txBody>
      </p:sp>
      <p:sp>
        <p:nvSpPr>
          <p:cNvPr id="4" name="Footer Placeholder 3"/>
          <p:cNvSpPr>
            <a:spLocks noGrp="1"/>
          </p:cNvSpPr>
          <p:nvPr>
            <p:ph type="ftr" sz="quarter" idx="11"/>
          </p:nvPr>
        </p:nvSpPr>
        <p:spPr>
          <a:xfrm>
            <a:off x="6057900" y="9533055"/>
            <a:ext cx="6172200" cy="547603"/>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a:xfrm>
            <a:off x="12915900" y="9533055"/>
            <a:ext cx="4114800" cy="547603"/>
          </a:xfrm>
          <a:prstGeom prst="rect">
            <a:avLst/>
          </a:prstGeom>
        </p:spPr>
        <p:txBody>
          <a:bodyPr/>
          <a:lstStyle/>
          <a:p>
            <a:fld id="{F28F2AB2-2FEA-45C8-BE55-A63215416AD9}" type="slidenum">
              <a:rPr kumimoji="1" lang="ja-JP" altLang="en-US" smtClean="0"/>
              <a:t>‹#›</a:t>
            </a:fld>
            <a:endParaRPr kumimoji="1" lang="ja-JP" altLang="en-US"/>
          </a:p>
        </p:txBody>
      </p:sp>
    </p:spTree>
    <p:extLst>
      <p:ext uri="{BB962C8B-B14F-4D97-AF65-F5344CB8AC3E}">
        <p14:creationId xmlns:p14="http://schemas.microsoft.com/office/powerpoint/2010/main" val="156353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33055"/>
            <a:ext cx="4114800" cy="547603"/>
          </a:xfrm>
          <a:prstGeom prst="rect">
            <a:avLst/>
          </a:prstGeom>
        </p:spPr>
        <p:txBody>
          <a:bodyPr/>
          <a:lstStyle/>
          <a:p>
            <a:fld id="{AFC4C276-2ADC-4543-BF14-8795654A1DF5}" type="datetimeFigureOut">
              <a:rPr kumimoji="1" lang="ja-JP" altLang="en-US" smtClean="0"/>
              <a:t>2022/6/17</a:t>
            </a:fld>
            <a:endParaRPr kumimoji="1" lang="ja-JP" altLang="en-US"/>
          </a:p>
        </p:txBody>
      </p:sp>
      <p:sp>
        <p:nvSpPr>
          <p:cNvPr id="3" name="Footer Placeholder 2"/>
          <p:cNvSpPr>
            <a:spLocks noGrp="1"/>
          </p:cNvSpPr>
          <p:nvPr>
            <p:ph type="ftr" sz="quarter" idx="11"/>
          </p:nvPr>
        </p:nvSpPr>
        <p:spPr>
          <a:xfrm>
            <a:off x="6057900" y="9533055"/>
            <a:ext cx="6172200" cy="547603"/>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a:xfrm>
            <a:off x="12915900" y="9533055"/>
            <a:ext cx="4114800" cy="547603"/>
          </a:xfrm>
          <a:prstGeom prst="rect">
            <a:avLst/>
          </a:prstGeom>
        </p:spPr>
        <p:txBody>
          <a:bodyPr/>
          <a:lstStyle/>
          <a:p>
            <a:fld id="{F28F2AB2-2FEA-45C8-BE55-A63215416AD9}" type="slidenum">
              <a:rPr kumimoji="1" lang="ja-JP" altLang="en-US" smtClean="0"/>
              <a:t>‹#›</a:t>
            </a:fld>
            <a:endParaRPr kumimoji="1" lang="ja-JP" altLang="en-US"/>
          </a:p>
        </p:txBody>
      </p:sp>
    </p:spTree>
    <p:extLst>
      <p:ext uri="{BB962C8B-B14F-4D97-AF65-F5344CB8AC3E}">
        <p14:creationId xmlns:p14="http://schemas.microsoft.com/office/powerpoint/2010/main" val="3524851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694"/>
            <a:ext cx="5898356" cy="2399930"/>
          </a:xfrm>
          <a:prstGeom prst="rect">
            <a:avLst/>
          </a:prstGeom>
        </p:spPr>
        <p:txBody>
          <a:bodyPr anchor="b"/>
          <a:lstStyle>
            <a:lvl1pPr>
              <a:defRPr sz="4799"/>
            </a:lvl1pPr>
          </a:lstStyle>
          <a:p>
            <a:r>
              <a:rPr lang="ja-JP" altLang="en-US"/>
              <a:t>マスター タイトルの書式設定</a:t>
            </a:r>
            <a:endParaRPr lang="en-US" dirty="0"/>
          </a:p>
        </p:txBody>
      </p:sp>
      <p:sp>
        <p:nvSpPr>
          <p:cNvPr id="3" name="Content Placeholder 2"/>
          <p:cNvSpPr>
            <a:spLocks noGrp="1"/>
          </p:cNvSpPr>
          <p:nvPr>
            <p:ph idx="1"/>
          </p:nvPr>
        </p:nvSpPr>
        <p:spPr>
          <a:xfrm>
            <a:off x="7774782" y="1480910"/>
            <a:ext cx="9258300" cy="7309310"/>
          </a:xfrm>
          <a:prstGeom prst="rect">
            <a:avLst/>
          </a:prstGeom>
        </p:spPr>
        <p:txBody>
          <a:bodyPr/>
          <a:lstStyle>
            <a:lvl1pPr>
              <a:defRPr sz="4799"/>
            </a:lvl1pPr>
            <a:lvl2pPr>
              <a:defRPr sz="4199"/>
            </a:lvl2pPr>
            <a:lvl3pPr>
              <a:defRPr sz="3600"/>
            </a:lvl3pPr>
            <a:lvl4pPr>
              <a:defRPr sz="3000"/>
            </a:lvl4pPr>
            <a:lvl5pPr>
              <a:defRPr sz="3000"/>
            </a:lvl5pPr>
            <a:lvl6pPr>
              <a:defRPr sz="3000"/>
            </a:lvl6pPr>
            <a:lvl7pPr>
              <a:defRPr sz="3000"/>
            </a:lvl7pPr>
            <a:lvl8pPr>
              <a:defRPr sz="3000"/>
            </a:lvl8pPr>
            <a:lvl9pPr>
              <a:defRPr sz="3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259683" y="3085624"/>
            <a:ext cx="5898356" cy="5716500"/>
          </a:xfrm>
          <a:prstGeom prst="rect">
            <a:avLst/>
          </a:prstGeom>
        </p:spPr>
        <p:txBody>
          <a:bodyPr/>
          <a:lstStyle>
            <a:lvl1pPr marL="0" indent="0">
              <a:buNone/>
              <a:defRPr sz="2400"/>
            </a:lvl1pPr>
            <a:lvl2pPr marL="685709" indent="0">
              <a:buNone/>
              <a:defRPr sz="2100"/>
            </a:lvl2pPr>
            <a:lvl3pPr marL="1371417" indent="0">
              <a:buNone/>
              <a:defRPr sz="1800"/>
            </a:lvl3pPr>
            <a:lvl4pPr marL="2057126" indent="0">
              <a:buNone/>
              <a:defRPr sz="1500"/>
            </a:lvl4pPr>
            <a:lvl5pPr marL="2742834" indent="0">
              <a:buNone/>
              <a:defRPr sz="1500"/>
            </a:lvl5pPr>
            <a:lvl6pPr marL="3428543" indent="0">
              <a:buNone/>
              <a:defRPr sz="1500"/>
            </a:lvl6pPr>
            <a:lvl7pPr marL="4114251" indent="0">
              <a:buNone/>
              <a:defRPr sz="1500"/>
            </a:lvl7pPr>
            <a:lvl8pPr marL="4799960" indent="0">
              <a:buNone/>
              <a:defRPr sz="1500"/>
            </a:lvl8pPr>
            <a:lvl9pPr marL="5485668" indent="0">
              <a:buNone/>
              <a:defRPr sz="1500"/>
            </a:lvl9pPr>
          </a:lstStyle>
          <a:p>
            <a:pPr lvl="0"/>
            <a:r>
              <a:rPr lang="ja-JP" altLang="en-US"/>
              <a:t>マスター テキストの書式設定</a:t>
            </a:r>
          </a:p>
        </p:txBody>
      </p:sp>
      <p:sp>
        <p:nvSpPr>
          <p:cNvPr id="5" name="Date Placeholder 4"/>
          <p:cNvSpPr>
            <a:spLocks noGrp="1"/>
          </p:cNvSpPr>
          <p:nvPr>
            <p:ph type="dt" sz="half" idx="10"/>
          </p:nvPr>
        </p:nvSpPr>
        <p:spPr>
          <a:xfrm>
            <a:off x="1257300" y="9533055"/>
            <a:ext cx="4114800" cy="547603"/>
          </a:xfrm>
          <a:prstGeom prst="rect">
            <a:avLst/>
          </a:prstGeom>
        </p:spPr>
        <p:txBody>
          <a:bodyPr/>
          <a:lstStyle/>
          <a:p>
            <a:fld id="{AFC4C276-2ADC-4543-BF14-8795654A1DF5}" type="datetimeFigureOut">
              <a:rPr kumimoji="1" lang="ja-JP" altLang="en-US" smtClean="0"/>
              <a:t>2022/6/17</a:t>
            </a:fld>
            <a:endParaRPr kumimoji="1" lang="ja-JP" altLang="en-US"/>
          </a:p>
        </p:txBody>
      </p:sp>
      <p:sp>
        <p:nvSpPr>
          <p:cNvPr id="6" name="Footer Placeholder 5"/>
          <p:cNvSpPr>
            <a:spLocks noGrp="1"/>
          </p:cNvSpPr>
          <p:nvPr>
            <p:ph type="ftr" sz="quarter" idx="11"/>
          </p:nvPr>
        </p:nvSpPr>
        <p:spPr>
          <a:xfrm>
            <a:off x="6057900" y="9533055"/>
            <a:ext cx="6172200" cy="547603"/>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a:xfrm>
            <a:off x="12915900" y="9533055"/>
            <a:ext cx="4114800" cy="547603"/>
          </a:xfrm>
          <a:prstGeom prst="rect">
            <a:avLst/>
          </a:prstGeom>
        </p:spPr>
        <p:txBody>
          <a:bodyPr/>
          <a:lstStyle/>
          <a:p>
            <a:fld id="{F28F2AB2-2FEA-45C8-BE55-A63215416AD9}" type="slidenum">
              <a:rPr kumimoji="1" lang="ja-JP" altLang="en-US" smtClean="0"/>
              <a:t>‹#›</a:t>
            </a:fld>
            <a:endParaRPr kumimoji="1" lang="ja-JP" altLang="en-US"/>
          </a:p>
        </p:txBody>
      </p:sp>
    </p:spTree>
    <p:extLst>
      <p:ext uri="{BB962C8B-B14F-4D97-AF65-F5344CB8AC3E}">
        <p14:creationId xmlns:p14="http://schemas.microsoft.com/office/powerpoint/2010/main" val="2948583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8AB34358-8EBF-4E4D-D8BC-A2E8EFFAE436}"/>
              </a:ext>
            </a:extLst>
          </p:cNvPr>
          <p:cNvSpPr/>
          <p:nvPr userDrawn="1"/>
        </p:nvSpPr>
        <p:spPr>
          <a:xfrm>
            <a:off x="0" y="0"/>
            <a:ext cx="18288000" cy="10285413"/>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5006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6"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1371417" rtl="0" eaLnBrk="1" latinLnBrk="0" hangingPunct="1">
        <a:lnSpc>
          <a:spcPct val="90000"/>
        </a:lnSpc>
        <a:spcBef>
          <a:spcPct val="0"/>
        </a:spcBef>
        <a:buNone/>
        <a:defRPr kumimoji="1" sz="6599" kern="1200">
          <a:solidFill>
            <a:schemeClr val="tx1"/>
          </a:solidFill>
          <a:latin typeface="+mj-lt"/>
          <a:ea typeface="+mj-ea"/>
          <a:cs typeface="+mj-cs"/>
        </a:defRPr>
      </a:lvl1pPr>
    </p:titleStyle>
    <p:bodyStyle>
      <a:lvl1pPr marL="342854" indent="-342854" algn="l" defTabSz="1371417" rtl="0" eaLnBrk="1" latinLnBrk="0" hangingPunct="1">
        <a:lnSpc>
          <a:spcPct val="90000"/>
        </a:lnSpc>
        <a:spcBef>
          <a:spcPts val="1500"/>
        </a:spcBef>
        <a:buFont typeface="Arial" panose="020B0604020202020204" pitchFamily="34" charset="0"/>
        <a:buChar char="•"/>
        <a:defRPr kumimoji="1" sz="4199" kern="1200">
          <a:solidFill>
            <a:schemeClr val="tx1"/>
          </a:solidFill>
          <a:latin typeface="+mn-lt"/>
          <a:ea typeface="+mn-ea"/>
          <a:cs typeface="+mn-cs"/>
        </a:defRPr>
      </a:lvl1pPr>
      <a:lvl2pPr marL="1028563" indent="-342854" algn="l" defTabSz="1371417" rtl="0" eaLnBrk="1" latinLnBrk="0" hangingPunct="1">
        <a:lnSpc>
          <a:spcPct val="90000"/>
        </a:lnSpc>
        <a:spcBef>
          <a:spcPts val="750"/>
        </a:spcBef>
        <a:buFont typeface="Arial" panose="020B0604020202020204" pitchFamily="34" charset="0"/>
        <a:buChar char="•"/>
        <a:defRPr kumimoji="1" sz="3600" kern="1200">
          <a:solidFill>
            <a:schemeClr val="tx1"/>
          </a:solidFill>
          <a:latin typeface="+mn-lt"/>
          <a:ea typeface="+mn-ea"/>
          <a:cs typeface="+mn-cs"/>
        </a:defRPr>
      </a:lvl2pPr>
      <a:lvl3pPr marL="1714271" indent="-342854" algn="l" defTabSz="1371417" rtl="0" eaLnBrk="1" latinLnBrk="0" hangingPunct="1">
        <a:lnSpc>
          <a:spcPct val="90000"/>
        </a:lnSpc>
        <a:spcBef>
          <a:spcPts val="750"/>
        </a:spcBef>
        <a:buFont typeface="Arial" panose="020B0604020202020204" pitchFamily="34" charset="0"/>
        <a:buChar char="•"/>
        <a:defRPr kumimoji="1" sz="3000" kern="1200">
          <a:solidFill>
            <a:schemeClr val="tx1"/>
          </a:solidFill>
          <a:latin typeface="+mn-lt"/>
          <a:ea typeface="+mn-ea"/>
          <a:cs typeface="+mn-cs"/>
        </a:defRPr>
      </a:lvl3pPr>
      <a:lvl4pPr marL="2399980"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4pPr>
      <a:lvl5pPr marL="3085689"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9pPr>
    </p:bodyStyle>
    <p:otherStyle>
      <a:defPPr>
        <a:defRPr lang="en-US"/>
      </a:defPPr>
      <a:lvl1pPr marL="0" algn="l" defTabSz="1371417" rtl="0" eaLnBrk="1" latinLnBrk="0" hangingPunct="1">
        <a:defRPr kumimoji="1" sz="2700" kern="1200">
          <a:solidFill>
            <a:schemeClr val="tx1"/>
          </a:solidFill>
          <a:latin typeface="+mn-lt"/>
          <a:ea typeface="+mn-ea"/>
          <a:cs typeface="+mn-cs"/>
        </a:defRPr>
      </a:lvl1pPr>
      <a:lvl2pPr marL="685709" algn="l" defTabSz="1371417" rtl="0" eaLnBrk="1" latinLnBrk="0" hangingPunct="1">
        <a:defRPr kumimoji="1" sz="2700" kern="1200">
          <a:solidFill>
            <a:schemeClr val="tx1"/>
          </a:solidFill>
          <a:latin typeface="+mn-lt"/>
          <a:ea typeface="+mn-ea"/>
          <a:cs typeface="+mn-cs"/>
        </a:defRPr>
      </a:lvl2pPr>
      <a:lvl3pPr marL="1371417" algn="l" defTabSz="1371417" rtl="0" eaLnBrk="1" latinLnBrk="0" hangingPunct="1">
        <a:defRPr kumimoji="1" sz="2700" kern="1200">
          <a:solidFill>
            <a:schemeClr val="tx1"/>
          </a:solidFill>
          <a:latin typeface="+mn-lt"/>
          <a:ea typeface="+mn-ea"/>
          <a:cs typeface="+mn-cs"/>
        </a:defRPr>
      </a:lvl3pPr>
      <a:lvl4pPr marL="2057126" algn="l" defTabSz="1371417" rtl="0" eaLnBrk="1" latinLnBrk="0" hangingPunct="1">
        <a:defRPr kumimoji="1" sz="2700" kern="1200">
          <a:solidFill>
            <a:schemeClr val="tx1"/>
          </a:solidFill>
          <a:latin typeface="+mn-lt"/>
          <a:ea typeface="+mn-ea"/>
          <a:cs typeface="+mn-cs"/>
        </a:defRPr>
      </a:lvl4pPr>
      <a:lvl5pPr marL="2742834" algn="l" defTabSz="1371417" rtl="0" eaLnBrk="1" latinLnBrk="0" hangingPunct="1">
        <a:defRPr kumimoji="1" sz="2700" kern="1200">
          <a:solidFill>
            <a:schemeClr val="tx1"/>
          </a:solidFill>
          <a:latin typeface="+mn-lt"/>
          <a:ea typeface="+mn-ea"/>
          <a:cs typeface="+mn-cs"/>
        </a:defRPr>
      </a:lvl5pPr>
      <a:lvl6pPr marL="3428543" algn="l" defTabSz="1371417" rtl="0" eaLnBrk="1" latinLnBrk="0" hangingPunct="1">
        <a:defRPr kumimoji="1" sz="2700" kern="1200">
          <a:solidFill>
            <a:schemeClr val="tx1"/>
          </a:solidFill>
          <a:latin typeface="+mn-lt"/>
          <a:ea typeface="+mn-ea"/>
          <a:cs typeface="+mn-cs"/>
        </a:defRPr>
      </a:lvl6pPr>
      <a:lvl7pPr marL="4114251" algn="l" defTabSz="1371417" rtl="0" eaLnBrk="1" latinLnBrk="0" hangingPunct="1">
        <a:defRPr kumimoji="1" sz="2700" kern="1200">
          <a:solidFill>
            <a:schemeClr val="tx1"/>
          </a:solidFill>
          <a:latin typeface="+mn-lt"/>
          <a:ea typeface="+mn-ea"/>
          <a:cs typeface="+mn-cs"/>
        </a:defRPr>
      </a:lvl7pPr>
      <a:lvl8pPr marL="4799960" algn="l" defTabSz="1371417" rtl="0" eaLnBrk="1" latinLnBrk="0" hangingPunct="1">
        <a:defRPr kumimoji="1" sz="2700" kern="1200">
          <a:solidFill>
            <a:schemeClr val="tx1"/>
          </a:solidFill>
          <a:latin typeface="+mn-lt"/>
          <a:ea typeface="+mn-ea"/>
          <a:cs typeface="+mn-cs"/>
        </a:defRPr>
      </a:lvl8pPr>
      <a:lvl9pPr marL="5485668" algn="l" defTabSz="1371417" rtl="0" eaLnBrk="1" latinLnBrk="0" hangingPunct="1">
        <a:defRPr kumimoji="1"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750973D-F9F7-4404-383E-D93A7458D6FC}"/>
              </a:ext>
            </a:extLst>
          </p:cNvPr>
          <p:cNvSpPr>
            <a:spLocks noGrp="1"/>
          </p:cNvSpPr>
          <p:nvPr>
            <p:ph type="title"/>
          </p:nvPr>
        </p:nvSpPr>
        <p:spPr>
          <a:xfrm>
            <a:off x="1257300" y="547688"/>
            <a:ext cx="15773400" cy="198755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7990FF5-A7E5-E925-800E-2E3AB475BB7B}"/>
              </a:ext>
            </a:extLst>
          </p:cNvPr>
          <p:cNvSpPr>
            <a:spLocks noGrp="1"/>
          </p:cNvSpPr>
          <p:nvPr>
            <p:ph type="body" idx="1"/>
          </p:nvPr>
        </p:nvSpPr>
        <p:spPr>
          <a:xfrm>
            <a:off x="1257300" y="2738438"/>
            <a:ext cx="15773400" cy="6526212"/>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717C4D-A6A9-E104-9457-699E6D11D93E}"/>
              </a:ext>
            </a:extLst>
          </p:cNvPr>
          <p:cNvSpPr>
            <a:spLocks noGrp="1"/>
          </p:cNvSpPr>
          <p:nvPr>
            <p:ph type="dt" sz="half" idx="2"/>
          </p:nvPr>
        </p:nvSpPr>
        <p:spPr>
          <a:xfrm>
            <a:off x="1257300" y="9532938"/>
            <a:ext cx="4114800" cy="547687"/>
          </a:xfrm>
          <a:prstGeom prst="rect">
            <a:avLst/>
          </a:prstGeom>
        </p:spPr>
        <p:txBody>
          <a:bodyPr vert="horz" lIns="91440" tIns="45720" rIns="91440" bIns="45720" rtlCol="0" anchor="ctr"/>
          <a:lstStyle>
            <a:lvl1pPr algn="l">
              <a:defRPr sz="1200">
                <a:solidFill>
                  <a:schemeClr val="tx1">
                    <a:tint val="75000"/>
                  </a:schemeClr>
                </a:solidFill>
              </a:defRPr>
            </a:lvl1pPr>
          </a:lstStyle>
          <a:p>
            <a:fld id="{CADBACFE-B86F-42FB-BC1A-45B61CE0E490}" type="datetimeFigureOut">
              <a:rPr kumimoji="1" lang="ja-JP" altLang="en-US" smtClean="0"/>
              <a:t>2022/6/17</a:t>
            </a:fld>
            <a:endParaRPr kumimoji="1" lang="ja-JP" altLang="en-US"/>
          </a:p>
        </p:txBody>
      </p:sp>
      <p:sp>
        <p:nvSpPr>
          <p:cNvPr id="5" name="フッター プレースホルダー 4">
            <a:extLst>
              <a:ext uri="{FF2B5EF4-FFF2-40B4-BE49-F238E27FC236}">
                <a16:creationId xmlns:a16="http://schemas.microsoft.com/office/drawing/2014/main" id="{CB67DE15-704D-8B10-1DB8-C1C1A49C81E8}"/>
              </a:ext>
            </a:extLst>
          </p:cNvPr>
          <p:cNvSpPr>
            <a:spLocks noGrp="1"/>
          </p:cNvSpPr>
          <p:nvPr>
            <p:ph type="ftr" sz="quarter" idx="3"/>
          </p:nvPr>
        </p:nvSpPr>
        <p:spPr>
          <a:xfrm>
            <a:off x="6057900" y="9532938"/>
            <a:ext cx="6172200" cy="54768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9B0BA00-C2E4-988B-EC84-FC7E18E2DBBF}"/>
              </a:ext>
            </a:extLst>
          </p:cNvPr>
          <p:cNvSpPr>
            <a:spLocks noGrp="1"/>
          </p:cNvSpPr>
          <p:nvPr>
            <p:ph type="sldNum" sz="quarter" idx="4"/>
          </p:nvPr>
        </p:nvSpPr>
        <p:spPr>
          <a:xfrm>
            <a:off x="12915900" y="9532938"/>
            <a:ext cx="4114800" cy="547687"/>
          </a:xfrm>
          <a:prstGeom prst="rect">
            <a:avLst/>
          </a:prstGeom>
        </p:spPr>
        <p:txBody>
          <a:bodyPr vert="horz" lIns="91440" tIns="45720" rIns="91440" bIns="45720" rtlCol="0" anchor="ctr"/>
          <a:lstStyle>
            <a:lvl1pPr algn="r">
              <a:defRPr sz="1200">
                <a:solidFill>
                  <a:schemeClr val="tx1">
                    <a:tint val="75000"/>
                  </a:schemeClr>
                </a:solidFill>
              </a:defRPr>
            </a:lvl1pPr>
          </a:lstStyle>
          <a:p>
            <a:fld id="{9E9C124C-1D1A-4A4F-80A8-F4B7F175EE2D}" type="slidenum">
              <a:rPr kumimoji="1" lang="ja-JP" altLang="en-US" smtClean="0"/>
              <a:t>‹#›</a:t>
            </a:fld>
            <a:endParaRPr kumimoji="1" lang="ja-JP" altLang="en-US"/>
          </a:p>
        </p:txBody>
      </p:sp>
    </p:spTree>
    <p:extLst>
      <p:ext uri="{BB962C8B-B14F-4D97-AF65-F5344CB8AC3E}">
        <p14:creationId xmlns:p14="http://schemas.microsoft.com/office/powerpoint/2010/main" val="18066432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0AC8D59-B58F-0A8F-8390-81BFB040F2A6}"/>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4374" r="10714" b="28247"/>
          <a:stretch/>
        </p:blipFill>
        <p:spPr>
          <a:xfrm>
            <a:off x="0" y="0"/>
            <a:ext cx="18288000" cy="10285413"/>
          </a:xfrm>
          <a:prstGeom prst="rect">
            <a:avLst/>
          </a:prstGeom>
        </p:spPr>
      </p:pic>
      <p:sp>
        <p:nvSpPr>
          <p:cNvPr id="9" name="正方形/長方形 8">
            <a:extLst>
              <a:ext uri="{FF2B5EF4-FFF2-40B4-BE49-F238E27FC236}">
                <a16:creationId xmlns:a16="http://schemas.microsoft.com/office/drawing/2014/main" id="{6D180686-9EE5-55A3-C274-A1786D08B9B2}"/>
              </a:ext>
            </a:extLst>
          </p:cNvPr>
          <p:cNvSpPr/>
          <p:nvPr userDrawn="1"/>
        </p:nvSpPr>
        <p:spPr>
          <a:xfrm>
            <a:off x="0" y="0"/>
            <a:ext cx="18288000" cy="10285413"/>
          </a:xfrm>
          <a:prstGeom prst="rect">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64267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qiita.com/KosukeSone/items/514dd24828b485c69a05" TargetMode="External"/><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27.svg"/><Relationship Id="rId12" Type="http://schemas.openxmlformats.org/officeDocument/2006/relationships/image" Target="../media/image31.sv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2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5ABC3-A51D-0EB1-E110-FCC3A4ABEDC5}"/>
              </a:ext>
            </a:extLst>
          </p:cNvPr>
          <p:cNvSpPr>
            <a:spLocks noGrp="1"/>
          </p:cNvSpPr>
          <p:nvPr>
            <p:ph type="title"/>
          </p:nvPr>
        </p:nvSpPr>
        <p:spPr>
          <a:xfrm>
            <a:off x="1070035" y="4072180"/>
            <a:ext cx="15773400" cy="1323439"/>
          </a:xfrm>
        </p:spPr>
        <p:txBody>
          <a:bodyPr/>
          <a:lstStyle/>
          <a:p>
            <a:r>
              <a:rPr lang="en-US" altLang="ja-JP" sz="11500" dirty="0"/>
              <a:t>Git</a:t>
            </a:r>
            <a:r>
              <a:rPr lang="ja-JP" altLang="en-US" sz="11500" dirty="0"/>
              <a:t>ハンズオン！</a:t>
            </a:r>
            <a:endParaRPr kumimoji="1" lang="ja-JP" altLang="en-US" sz="11500" dirty="0"/>
          </a:p>
        </p:txBody>
      </p:sp>
      <p:sp>
        <p:nvSpPr>
          <p:cNvPr id="3" name="テキスト プレースホルダー 2">
            <a:extLst>
              <a:ext uri="{FF2B5EF4-FFF2-40B4-BE49-F238E27FC236}">
                <a16:creationId xmlns:a16="http://schemas.microsoft.com/office/drawing/2014/main" id="{C7DBEAC0-FC6F-F7B0-0461-D7B76945393B}"/>
              </a:ext>
            </a:extLst>
          </p:cNvPr>
          <p:cNvSpPr>
            <a:spLocks noGrp="1"/>
          </p:cNvSpPr>
          <p:nvPr>
            <p:ph type="body" sz="quarter" idx="10"/>
          </p:nvPr>
        </p:nvSpPr>
        <p:spPr>
          <a:xfrm>
            <a:off x="1069395" y="5535164"/>
            <a:ext cx="9358650" cy="849313"/>
          </a:xfrm>
        </p:spPr>
        <p:txBody>
          <a:bodyPr/>
          <a:lstStyle/>
          <a:p>
            <a:r>
              <a:rPr lang="en-US" altLang="ja-JP" dirty="0"/>
              <a:t>~</a:t>
            </a:r>
            <a:r>
              <a:rPr lang="ja-JP" altLang="en-US" dirty="0"/>
              <a:t>実践とブランチ戦略について～</a:t>
            </a:r>
            <a:endParaRPr kumimoji="1" lang="ja-JP" altLang="en-US" dirty="0"/>
          </a:p>
        </p:txBody>
      </p:sp>
      <p:sp>
        <p:nvSpPr>
          <p:cNvPr id="4" name="テキスト プレースホルダー 3">
            <a:extLst>
              <a:ext uri="{FF2B5EF4-FFF2-40B4-BE49-F238E27FC236}">
                <a16:creationId xmlns:a16="http://schemas.microsoft.com/office/drawing/2014/main" id="{57D0C21E-35ED-DB18-52F9-B098B1A280DA}"/>
              </a:ext>
            </a:extLst>
          </p:cNvPr>
          <p:cNvSpPr>
            <a:spLocks noGrp="1"/>
          </p:cNvSpPr>
          <p:nvPr>
            <p:ph type="body" sz="quarter" idx="11"/>
          </p:nvPr>
        </p:nvSpPr>
        <p:spPr>
          <a:xfrm>
            <a:off x="1069395" y="8936375"/>
            <a:ext cx="11848932" cy="849312"/>
          </a:xfrm>
        </p:spPr>
        <p:txBody>
          <a:bodyPr/>
          <a:lstStyle/>
          <a:p>
            <a:r>
              <a:rPr kumimoji="1" lang="en-US" altLang="ja-JP" sz="3600" dirty="0"/>
              <a:t>2022/05/20 Git </a:t>
            </a:r>
            <a:r>
              <a:rPr kumimoji="1" lang="ja-JP" altLang="en-US" sz="3600" dirty="0"/>
              <a:t>新人研修 </a:t>
            </a:r>
            <a:r>
              <a:rPr lang="en-US" altLang="ja-JP" sz="3600" dirty="0"/>
              <a:t>Basic Development 2</a:t>
            </a:r>
            <a:endParaRPr kumimoji="1" lang="ja-JP" altLang="en-US" sz="3600" dirty="0"/>
          </a:p>
        </p:txBody>
      </p:sp>
    </p:spTree>
    <p:extLst>
      <p:ext uri="{BB962C8B-B14F-4D97-AF65-F5344CB8AC3E}">
        <p14:creationId xmlns:p14="http://schemas.microsoft.com/office/powerpoint/2010/main" val="2184408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FFB980C-775A-4076-F886-AACD1D0ED485}"/>
              </a:ext>
            </a:extLst>
          </p:cNvPr>
          <p:cNvSpPr/>
          <p:nvPr/>
        </p:nvSpPr>
        <p:spPr>
          <a:xfrm>
            <a:off x="982492" y="3968881"/>
            <a:ext cx="16507841" cy="348250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AEC67C5-3B49-AD35-D571-E0A5E88441EF}"/>
              </a:ext>
            </a:extLst>
          </p:cNvPr>
          <p:cNvSpPr txBox="1"/>
          <p:nvPr/>
        </p:nvSpPr>
        <p:spPr>
          <a:xfrm>
            <a:off x="5238344" y="2617813"/>
            <a:ext cx="7996135" cy="1015663"/>
          </a:xfrm>
          <a:prstGeom prst="rect">
            <a:avLst/>
          </a:prstGeom>
          <a:noFill/>
        </p:spPr>
        <p:txBody>
          <a:bodyPr wrap="square" rtlCol="0">
            <a:spAutoFit/>
          </a:bodyPr>
          <a:lstStyle/>
          <a:p>
            <a:r>
              <a:rPr kumimoji="1" lang="ja-JP" altLang="en-US" sz="6000" dirty="0">
                <a:solidFill>
                  <a:schemeClr val="bg1"/>
                </a:solidFill>
                <a:latin typeface="+mj-lt"/>
              </a:rPr>
              <a:t>今回想定する状況✨</a:t>
            </a:r>
          </a:p>
        </p:txBody>
      </p:sp>
      <p:sp>
        <p:nvSpPr>
          <p:cNvPr id="5" name="テキスト ボックス 4">
            <a:extLst>
              <a:ext uri="{FF2B5EF4-FFF2-40B4-BE49-F238E27FC236}">
                <a16:creationId xmlns:a16="http://schemas.microsoft.com/office/drawing/2014/main" id="{657536D4-6219-1853-1430-AD73CE3F1F1B}"/>
              </a:ext>
            </a:extLst>
          </p:cNvPr>
          <p:cNvSpPr txBox="1"/>
          <p:nvPr/>
        </p:nvSpPr>
        <p:spPr>
          <a:xfrm>
            <a:off x="982492" y="4639691"/>
            <a:ext cx="16206283" cy="2308324"/>
          </a:xfrm>
          <a:prstGeom prst="rect">
            <a:avLst/>
          </a:prstGeom>
          <a:noFill/>
        </p:spPr>
        <p:txBody>
          <a:bodyPr wrap="square" rtlCol="0">
            <a:spAutoFit/>
          </a:bodyPr>
          <a:lstStyle/>
          <a:p>
            <a:pPr algn="ctr"/>
            <a:r>
              <a:rPr kumimoji="1" lang="ja-JP" altLang="en-US" sz="4800" dirty="0">
                <a:solidFill>
                  <a:schemeClr val="bg1"/>
                </a:solidFill>
              </a:rPr>
              <a:t>木村情報技術では社内</a:t>
            </a:r>
            <a:r>
              <a:rPr kumimoji="1" lang="en-US" altLang="ja-JP" sz="4800" dirty="0">
                <a:solidFill>
                  <a:schemeClr val="bg1"/>
                </a:solidFill>
              </a:rPr>
              <a:t>SNS</a:t>
            </a:r>
            <a:r>
              <a:rPr kumimoji="1" lang="ja-JP" altLang="en-US" sz="4800" dirty="0">
                <a:solidFill>
                  <a:schemeClr val="bg1"/>
                </a:solidFill>
              </a:rPr>
              <a:t>に週に</a:t>
            </a:r>
            <a:r>
              <a:rPr kumimoji="1" lang="en-US" altLang="ja-JP" sz="4800" dirty="0">
                <a:solidFill>
                  <a:schemeClr val="bg1"/>
                </a:solidFill>
              </a:rPr>
              <a:t>1</a:t>
            </a:r>
            <a:r>
              <a:rPr kumimoji="1" lang="ja-JP" altLang="en-US" sz="4800" dirty="0">
                <a:solidFill>
                  <a:schemeClr val="bg1"/>
                </a:solidFill>
              </a:rPr>
              <a:t>回新入社員が</a:t>
            </a:r>
            <a:endParaRPr kumimoji="1" lang="en-US" altLang="ja-JP" sz="4800" dirty="0">
              <a:solidFill>
                <a:schemeClr val="bg1"/>
              </a:solidFill>
            </a:endParaRPr>
          </a:p>
          <a:p>
            <a:pPr algn="ctr"/>
            <a:r>
              <a:rPr kumimoji="1" lang="ja-JP" altLang="en-US" sz="4800" dirty="0">
                <a:solidFill>
                  <a:schemeClr val="bg1"/>
                </a:solidFill>
              </a:rPr>
              <a:t>自己紹介ページを更新する仕事があります</a:t>
            </a:r>
            <a:endParaRPr kumimoji="1" lang="en-US" altLang="ja-JP" sz="4800" dirty="0">
              <a:solidFill>
                <a:schemeClr val="bg1"/>
              </a:solidFill>
            </a:endParaRPr>
          </a:p>
          <a:p>
            <a:pPr algn="ctr"/>
            <a:r>
              <a:rPr kumimoji="1" lang="ja-JP" altLang="en-US" sz="4800" dirty="0">
                <a:solidFill>
                  <a:schemeClr val="bg1"/>
                </a:solidFill>
              </a:rPr>
              <a:t>ついにみなさんのチームの番が回ってきました</a:t>
            </a:r>
            <a:endParaRPr kumimoji="1" lang="en-US" altLang="ja-JP" sz="4800" dirty="0">
              <a:solidFill>
                <a:schemeClr val="bg1"/>
              </a:solidFill>
            </a:endParaRPr>
          </a:p>
        </p:txBody>
      </p:sp>
    </p:spTree>
    <p:extLst>
      <p:ext uri="{BB962C8B-B14F-4D97-AF65-F5344CB8AC3E}">
        <p14:creationId xmlns:p14="http://schemas.microsoft.com/office/powerpoint/2010/main" val="317979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B5A7AF7-E95B-4B00-7563-404271123999}"/>
              </a:ext>
            </a:extLst>
          </p:cNvPr>
          <p:cNvSpPr/>
          <p:nvPr/>
        </p:nvSpPr>
        <p:spPr>
          <a:xfrm>
            <a:off x="2198452" y="1288363"/>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テキスト ボックス 2">
            <a:extLst>
              <a:ext uri="{FF2B5EF4-FFF2-40B4-BE49-F238E27FC236}">
                <a16:creationId xmlns:a16="http://schemas.microsoft.com/office/drawing/2014/main" id="{B421DD23-7BF5-6286-FE8B-0E4F75059975}"/>
              </a:ext>
            </a:extLst>
          </p:cNvPr>
          <p:cNvSpPr txBox="1"/>
          <p:nvPr/>
        </p:nvSpPr>
        <p:spPr>
          <a:xfrm>
            <a:off x="2879387" y="1489414"/>
            <a:ext cx="12879421" cy="646331"/>
          </a:xfrm>
          <a:prstGeom prst="rect">
            <a:avLst/>
          </a:prstGeom>
          <a:noFill/>
        </p:spPr>
        <p:txBody>
          <a:bodyPr wrap="square" rtlCol="0">
            <a:spAutoFit/>
          </a:bodyPr>
          <a:lstStyle/>
          <a:p>
            <a:pPr algn="ctr"/>
            <a:r>
              <a:rPr kumimoji="1" lang="en-US" altLang="ja-JP" sz="3600" dirty="0">
                <a:solidFill>
                  <a:srgbClr val="F74B4B"/>
                </a:solidFill>
              </a:rPr>
              <a:t>Mission 01 </a:t>
            </a:r>
            <a:r>
              <a:rPr kumimoji="1" lang="ja-JP" altLang="en-US" sz="3600" dirty="0">
                <a:solidFill>
                  <a:schemeClr val="bg1"/>
                </a:solidFill>
              </a:rPr>
              <a:t>リモートのリポジトリをローカルに反映させる</a:t>
            </a:r>
          </a:p>
        </p:txBody>
      </p:sp>
      <p:sp>
        <p:nvSpPr>
          <p:cNvPr id="4" name="正方形/長方形 3">
            <a:extLst>
              <a:ext uri="{FF2B5EF4-FFF2-40B4-BE49-F238E27FC236}">
                <a16:creationId xmlns:a16="http://schemas.microsoft.com/office/drawing/2014/main" id="{F2EB130D-918A-CB1B-4FA0-A14F3923286D}"/>
              </a:ext>
            </a:extLst>
          </p:cNvPr>
          <p:cNvSpPr/>
          <p:nvPr/>
        </p:nvSpPr>
        <p:spPr>
          <a:xfrm>
            <a:off x="1186774" y="2743202"/>
            <a:ext cx="15914452" cy="1048435"/>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7465238-1EF6-8375-651E-8074B809699D}"/>
              </a:ext>
            </a:extLst>
          </p:cNvPr>
          <p:cNvSpPr txBox="1"/>
          <p:nvPr/>
        </p:nvSpPr>
        <p:spPr>
          <a:xfrm>
            <a:off x="1303506" y="2859932"/>
            <a:ext cx="15505890" cy="769441"/>
          </a:xfrm>
          <a:prstGeom prst="rect">
            <a:avLst/>
          </a:prstGeom>
          <a:noFill/>
        </p:spPr>
        <p:txBody>
          <a:bodyPr wrap="square" rtlCol="0">
            <a:spAutoFit/>
          </a:bodyPr>
          <a:lstStyle/>
          <a:p>
            <a:r>
              <a:rPr kumimoji="1" lang="ja-JP" altLang="en-US" sz="4400" dirty="0">
                <a:solidFill>
                  <a:schemeClr val="bg1"/>
                </a:solidFill>
              </a:rPr>
              <a:t>クローン </a:t>
            </a:r>
            <a:r>
              <a:rPr kumimoji="1" lang="en-US" altLang="ja-JP" sz="4400" dirty="0">
                <a:solidFill>
                  <a:schemeClr val="bg1"/>
                </a:solidFill>
              </a:rPr>
              <a:t>: $ git clone </a:t>
            </a:r>
            <a:r>
              <a:rPr kumimoji="1" lang="ja-JP" altLang="en-US" sz="4400" dirty="0">
                <a:solidFill>
                  <a:schemeClr val="bg1"/>
                </a:solidFill>
              </a:rPr>
              <a:t>リポジトリ</a:t>
            </a:r>
            <a:r>
              <a:rPr kumimoji="1" lang="en-US" altLang="ja-JP" sz="4400" dirty="0">
                <a:solidFill>
                  <a:schemeClr val="bg1"/>
                </a:solidFill>
              </a:rPr>
              <a:t>URL</a:t>
            </a:r>
            <a:endParaRPr kumimoji="1" lang="ja-JP" altLang="en-US" sz="4400" dirty="0">
              <a:solidFill>
                <a:schemeClr val="bg1"/>
              </a:solidFill>
            </a:endParaRPr>
          </a:p>
        </p:txBody>
      </p:sp>
      <p:pic>
        <p:nvPicPr>
          <p:cNvPr id="9" name="図 8">
            <a:extLst>
              <a:ext uri="{FF2B5EF4-FFF2-40B4-BE49-F238E27FC236}">
                <a16:creationId xmlns:a16="http://schemas.microsoft.com/office/drawing/2014/main" id="{DA6E4E92-9BAC-732B-F78B-45705D7D6130}"/>
              </a:ext>
            </a:extLst>
          </p:cNvPr>
          <p:cNvPicPr>
            <a:picLocks noChangeAspect="1"/>
          </p:cNvPicPr>
          <p:nvPr/>
        </p:nvPicPr>
        <p:blipFill>
          <a:blip r:embed="rId2"/>
          <a:stretch>
            <a:fillRect/>
          </a:stretch>
        </p:blipFill>
        <p:spPr>
          <a:xfrm>
            <a:off x="11955042" y="4637903"/>
            <a:ext cx="2753179" cy="1588453"/>
          </a:xfrm>
          <a:prstGeom prst="rect">
            <a:avLst/>
          </a:prstGeom>
        </p:spPr>
      </p:pic>
      <p:pic>
        <p:nvPicPr>
          <p:cNvPr id="11" name="グラフィックス 10" descr="ドキュメント">
            <a:extLst>
              <a:ext uri="{FF2B5EF4-FFF2-40B4-BE49-F238E27FC236}">
                <a16:creationId xmlns:a16="http://schemas.microsoft.com/office/drawing/2014/main" id="{20CD5713-935C-DF66-4A85-7951531AE1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88766" y="5419969"/>
            <a:ext cx="914400" cy="914400"/>
          </a:xfrm>
          <a:prstGeom prst="rect">
            <a:avLst/>
          </a:prstGeom>
        </p:spPr>
      </p:pic>
      <p:pic>
        <p:nvPicPr>
          <p:cNvPr id="12" name="グラフィックス 11" descr="ドキュメント">
            <a:extLst>
              <a:ext uri="{FF2B5EF4-FFF2-40B4-BE49-F238E27FC236}">
                <a16:creationId xmlns:a16="http://schemas.microsoft.com/office/drawing/2014/main" id="{C41633AC-014F-62F4-CEC1-AF1FC28916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25345" y="5419969"/>
            <a:ext cx="914400" cy="914400"/>
          </a:xfrm>
          <a:prstGeom prst="rect">
            <a:avLst/>
          </a:prstGeom>
        </p:spPr>
      </p:pic>
      <p:sp>
        <p:nvSpPr>
          <p:cNvPr id="13" name="テキスト ボックス 12">
            <a:extLst>
              <a:ext uri="{FF2B5EF4-FFF2-40B4-BE49-F238E27FC236}">
                <a16:creationId xmlns:a16="http://schemas.microsoft.com/office/drawing/2014/main" id="{D5ADE620-EB74-504A-52AE-454293CB0443}"/>
              </a:ext>
            </a:extLst>
          </p:cNvPr>
          <p:cNvSpPr txBox="1"/>
          <p:nvPr/>
        </p:nvSpPr>
        <p:spPr>
          <a:xfrm>
            <a:off x="11955042" y="6614809"/>
            <a:ext cx="4630366" cy="461665"/>
          </a:xfrm>
          <a:prstGeom prst="rect">
            <a:avLst/>
          </a:prstGeom>
          <a:noFill/>
        </p:spPr>
        <p:txBody>
          <a:bodyPr wrap="square" rtlCol="0">
            <a:spAutoFit/>
          </a:bodyPr>
          <a:lstStyle/>
          <a:p>
            <a:r>
              <a:rPr kumimoji="1" lang="en-US" altLang="ja-JP" sz="2400" dirty="0">
                <a:solidFill>
                  <a:schemeClr val="bg1"/>
                </a:solidFill>
              </a:rPr>
              <a:t>GitLab Git</a:t>
            </a:r>
            <a:r>
              <a:rPr kumimoji="1" lang="ja-JP" altLang="en-US" sz="2400" dirty="0">
                <a:solidFill>
                  <a:schemeClr val="bg1"/>
                </a:solidFill>
              </a:rPr>
              <a:t>ハンズオンリポジトリ</a:t>
            </a:r>
          </a:p>
        </p:txBody>
      </p:sp>
      <p:pic>
        <p:nvPicPr>
          <p:cNvPr id="15" name="図 14">
            <a:extLst>
              <a:ext uri="{FF2B5EF4-FFF2-40B4-BE49-F238E27FC236}">
                <a16:creationId xmlns:a16="http://schemas.microsoft.com/office/drawing/2014/main" id="{098A2B51-2E13-EE85-EC0B-13674B2F9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67447" y="3533075"/>
            <a:ext cx="2315796" cy="2209655"/>
          </a:xfrm>
          <a:prstGeom prst="rect">
            <a:avLst/>
          </a:prstGeom>
        </p:spPr>
      </p:pic>
      <p:sp>
        <p:nvSpPr>
          <p:cNvPr id="16" name="正方形/長方形 15">
            <a:extLst>
              <a:ext uri="{FF2B5EF4-FFF2-40B4-BE49-F238E27FC236}">
                <a16:creationId xmlns:a16="http://schemas.microsoft.com/office/drawing/2014/main" id="{C4E18A73-40CB-A252-46AF-BC0C8DAD75A9}"/>
              </a:ext>
            </a:extLst>
          </p:cNvPr>
          <p:cNvSpPr/>
          <p:nvPr/>
        </p:nvSpPr>
        <p:spPr>
          <a:xfrm>
            <a:off x="14513668" y="5419969"/>
            <a:ext cx="2169575" cy="10738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グラフィックス 19" descr="ノート PC">
            <a:extLst>
              <a:ext uri="{FF2B5EF4-FFF2-40B4-BE49-F238E27FC236}">
                <a16:creationId xmlns:a16="http://schemas.microsoft.com/office/drawing/2014/main" id="{D0C0E019-AF71-A75E-C71A-C4776921A2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4757" y="6226356"/>
            <a:ext cx="3453572" cy="3453572"/>
          </a:xfrm>
          <a:prstGeom prst="rect">
            <a:avLst/>
          </a:prstGeom>
        </p:spPr>
      </p:pic>
      <p:cxnSp>
        <p:nvCxnSpPr>
          <p:cNvPr id="22" name="直線矢印コネクタ 21">
            <a:extLst>
              <a:ext uri="{FF2B5EF4-FFF2-40B4-BE49-F238E27FC236}">
                <a16:creationId xmlns:a16="http://schemas.microsoft.com/office/drawing/2014/main" id="{E5ADAA5A-82FB-636D-8F8D-AC2C9E013F5F}"/>
              </a:ext>
            </a:extLst>
          </p:cNvPr>
          <p:cNvCxnSpPr>
            <a:cxnSpLocks/>
            <a:stCxn id="16" idx="1"/>
          </p:cNvCxnSpPr>
          <p:nvPr/>
        </p:nvCxnSpPr>
        <p:spPr>
          <a:xfrm flipH="1">
            <a:off x="5583677" y="5956873"/>
            <a:ext cx="8929991" cy="1669612"/>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図 26">
            <a:extLst>
              <a:ext uri="{FF2B5EF4-FFF2-40B4-BE49-F238E27FC236}">
                <a16:creationId xmlns:a16="http://schemas.microsoft.com/office/drawing/2014/main" id="{B724D45F-A42C-7853-6E15-2A37D30A5D5E}"/>
              </a:ext>
            </a:extLst>
          </p:cNvPr>
          <p:cNvPicPr>
            <a:picLocks noChangeAspect="1"/>
          </p:cNvPicPr>
          <p:nvPr/>
        </p:nvPicPr>
        <p:blipFill rotWithShape="1">
          <a:blip r:embed="rId8"/>
          <a:srcRect r="40483" b="-8947"/>
          <a:stretch/>
        </p:blipFill>
        <p:spPr>
          <a:xfrm>
            <a:off x="2421196" y="7377661"/>
            <a:ext cx="1703331" cy="890850"/>
          </a:xfrm>
          <a:prstGeom prst="rect">
            <a:avLst/>
          </a:prstGeom>
        </p:spPr>
      </p:pic>
    </p:spTree>
    <p:extLst>
      <p:ext uri="{BB962C8B-B14F-4D97-AF65-F5344CB8AC3E}">
        <p14:creationId xmlns:p14="http://schemas.microsoft.com/office/powerpoint/2010/main" val="3334170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3C16B94-49C6-21E8-FD08-B140FDA8CED9}"/>
              </a:ext>
            </a:extLst>
          </p:cNvPr>
          <p:cNvSpPr txBox="1"/>
          <p:nvPr/>
        </p:nvSpPr>
        <p:spPr>
          <a:xfrm>
            <a:off x="1449421" y="908948"/>
            <a:ext cx="15389158" cy="3046988"/>
          </a:xfrm>
          <a:prstGeom prst="rect">
            <a:avLst/>
          </a:prstGeom>
          <a:noFill/>
        </p:spPr>
        <p:txBody>
          <a:bodyPr wrap="square" rtlCol="0">
            <a:spAutoFit/>
          </a:bodyPr>
          <a:lstStyle/>
          <a:p>
            <a:r>
              <a:rPr kumimoji="1" lang="en-US" altLang="ja-JP" sz="4800" dirty="0">
                <a:solidFill>
                  <a:schemeClr val="accent1"/>
                </a:solidFill>
              </a:rPr>
              <a:t>Preparation</a:t>
            </a:r>
          </a:p>
          <a:p>
            <a:r>
              <a:rPr kumimoji="1" lang="en-US" altLang="ja-JP" sz="4800" dirty="0" err="1">
                <a:solidFill>
                  <a:schemeClr val="bg1"/>
                </a:solidFill>
              </a:rPr>
              <a:t>VSCode</a:t>
            </a:r>
            <a:r>
              <a:rPr kumimoji="1" lang="ja-JP" altLang="en-US" sz="4800" dirty="0">
                <a:solidFill>
                  <a:schemeClr val="bg1"/>
                </a:solidFill>
              </a:rPr>
              <a:t>でクローンしたディレクトリを表示</a:t>
            </a:r>
            <a:endParaRPr kumimoji="1" lang="en-US" altLang="ja-JP" sz="4800" dirty="0">
              <a:solidFill>
                <a:schemeClr val="bg1"/>
              </a:solidFill>
            </a:endParaRPr>
          </a:p>
          <a:p>
            <a:r>
              <a:rPr kumimoji="1" lang="ja-JP" altLang="en-US" sz="4800" dirty="0">
                <a:solidFill>
                  <a:schemeClr val="bg1"/>
                </a:solidFill>
              </a:rPr>
              <a:t>ターミナルでクローンしたディレクトリに移動</a:t>
            </a:r>
            <a:endParaRPr kumimoji="1" lang="en-US" altLang="ja-JP" sz="4800" dirty="0">
              <a:solidFill>
                <a:schemeClr val="bg1"/>
              </a:solidFill>
            </a:endParaRPr>
          </a:p>
          <a:p>
            <a:r>
              <a:rPr kumimoji="1" lang="ja-JP" altLang="en-US" sz="4800" dirty="0">
                <a:solidFill>
                  <a:schemeClr val="bg1"/>
                </a:solidFill>
              </a:rPr>
              <a:t>現在の自己紹介サイトの状態を確認</a:t>
            </a:r>
          </a:p>
        </p:txBody>
      </p:sp>
      <p:sp>
        <p:nvSpPr>
          <p:cNvPr id="3" name="正方形/長方形 2">
            <a:extLst>
              <a:ext uri="{FF2B5EF4-FFF2-40B4-BE49-F238E27FC236}">
                <a16:creationId xmlns:a16="http://schemas.microsoft.com/office/drawing/2014/main" id="{4C4E8670-E817-7704-D97A-36B3465C907E}"/>
              </a:ext>
            </a:extLst>
          </p:cNvPr>
          <p:cNvSpPr/>
          <p:nvPr/>
        </p:nvSpPr>
        <p:spPr>
          <a:xfrm>
            <a:off x="1186774" y="4248841"/>
            <a:ext cx="15914452" cy="1048435"/>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880EE2E-9FC2-F83F-E9BC-A43425D874AF}"/>
              </a:ext>
            </a:extLst>
          </p:cNvPr>
          <p:cNvSpPr txBox="1"/>
          <p:nvPr/>
        </p:nvSpPr>
        <p:spPr>
          <a:xfrm>
            <a:off x="1391055" y="4389132"/>
            <a:ext cx="15505890" cy="769441"/>
          </a:xfrm>
          <a:prstGeom prst="rect">
            <a:avLst/>
          </a:prstGeom>
          <a:noFill/>
        </p:spPr>
        <p:txBody>
          <a:bodyPr wrap="square" rtlCol="0">
            <a:spAutoFit/>
          </a:bodyPr>
          <a:lstStyle/>
          <a:p>
            <a:r>
              <a:rPr kumimoji="1" lang="ja-JP" altLang="en-US" sz="4400" dirty="0">
                <a:solidFill>
                  <a:schemeClr val="bg1"/>
                </a:solidFill>
              </a:rPr>
              <a:t>ディレクトリ移動 </a:t>
            </a:r>
            <a:r>
              <a:rPr kumimoji="1" lang="en-US" altLang="ja-JP" sz="4400" dirty="0">
                <a:solidFill>
                  <a:schemeClr val="bg1"/>
                </a:solidFill>
              </a:rPr>
              <a:t>: $ cd ./</a:t>
            </a:r>
            <a:r>
              <a:rPr kumimoji="1" lang="en-US" altLang="ja-JP" sz="4400" dirty="0" err="1">
                <a:solidFill>
                  <a:schemeClr val="bg1"/>
                </a:solidFill>
              </a:rPr>
              <a:t>git_handson</a:t>
            </a:r>
            <a:endParaRPr kumimoji="1" lang="ja-JP" altLang="en-US" sz="4400" dirty="0">
              <a:solidFill>
                <a:schemeClr val="bg1"/>
              </a:solidFill>
            </a:endParaRPr>
          </a:p>
        </p:txBody>
      </p:sp>
      <p:pic>
        <p:nvPicPr>
          <p:cNvPr id="6" name="図 5">
            <a:extLst>
              <a:ext uri="{FF2B5EF4-FFF2-40B4-BE49-F238E27FC236}">
                <a16:creationId xmlns:a16="http://schemas.microsoft.com/office/drawing/2014/main" id="{247D14B9-87A2-0FA2-1152-5F63B3C08E6B}"/>
              </a:ext>
            </a:extLst>
          </p:cNvPr>
          <p:cNvPicPr>
            <a:picLocks noChangeAspect="1"/>
          </p:cNvPicPr>
          <p:nvPr/>
        </p:nvPicPr>
        <p:blipFill>
          <a:blip r:embed="rId2"/>
          <a:stretch>
            <a:fillRect/>
          </a:stretch>
        </p:blipFill>
        <p:spPr>
          <a:xfrm>
            <a:off x="1186774" y="5899199"/>
            <a:ext cx="7116168" cy="3467584"/>
          </a:xfrm>
          <a:prstGeom prst="rect">
            <a:avLst/>
          </a:prstGeom>
        </p:spPr>
      </p:pic>
      <p:sp>
        <p:nvSpPr>
          <p:cNvPr id="7" name="正方形/長方形 6">
            <a:extLst>
              <a:ext uri="{FF2B5EF4-FFF2-40B4-BE49-F238E27FC236}">
                <a16:creationId xmlns:a16="http://schemas.microsoft.com/office/drawing/2014/main" id="{0398AF3E-8256-47D4-5147-108F88F8F484}"/>
              </a:ext>
            </a:extLst>
          </p:cNvPr>
          <p:cNvSpPr/>
          <p:nvPr/>
        </p:nvSpPr>
        <p:spPr>
          <a:xfrm>
            <a:off x="1391055" y="6634268"/>
            <a:ext cx="2791839" cy="3891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11318A3-B71A-8E9F-8F57-B0A7B0B8444E}"/>
              </a:ext>
            </a:extLst>
          </p:cNvPr>
          <p:cNvSpPr/>
          <p:nvPr/>
        </p:nvSpPr>
        <p:spPr>
          <a:xfrm>
            <a:off x="3310028" y="7349881"/>
            <a:ext cx="4992914" cy="4085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5E95E70-A2F3-7242-BF78-8D1D611D4B52}"/>
              </a:ext>
            </a:extLst>
          </p:cNvPr>
          <p:cNvPicPr>
            <a:picLocks noChangeAspect="1"/>
          </p:cNvPicPr>
          <p:nvPr/>
        </p:nvPicPr>
        <p:blipFill>
          <a:blip r:embed="rId3"/>
          <a:stretch>
            <a:fillRect/>
          </a:stretch>
        </p:blipFill>
        <p:spPr>
          <a:xfrm>
            <a:off x="9732068" y="5977019"/>
            <a:ext cx="7164877" cy="3207911"/>
          </a:xfrm>
          <a:prstGeom prst="rect">
            <a:avLst/>
          </a:prstGeom>
        </p:spPr>
      </p:pic>
      <p:sp>
        <p:nvSpPr>
          <p:cNvPr id="11" name="正方形/長方形 10">
            <a:extLst>
              <a:ext uri="{FF2B5EF4-FFF2-40B4-BE49-F238E27FC236}">
                <a16:creationId xmlns:a16="http://schemas.microsoft.com/office/drawing/2014/main" id="{12736DFA-B851-B608-C272-2B9A98A9E7FC}"/>
              </a:ext>
            </a:extLst>
          </p:cNvPr>
          <p:cNvSpPr/>
          <p:nvPr/>
        </p:nvSpPr>
        <p:spPr>
          <a:xfrm>
            <a:off x="10991637" y="7758442"/>
            <a:ext cx="4533708" cy="5295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下カーブ 16">
            <a:extLst>
              <a:ext uri="{FF2B5EF4-FFF2-40B4-BE49-F238E27FC236}">
                <a16:creationId xmlns:a16="http://schemas.microsoft.com/office/drawing/2014/main" id="{390E1D01-D548-DC73-F08B-C852F1C78587}"/>
              </a:ext>
            </a:extLst>
          </p:cNvPr>
          <p:cNvSpPr/>
          <p:nvPr/>
        </p:nvSpPr>
        <p:spPr>
          <a:xfrm>
            <a:off x="8486928" y="7292449"/>
            <a:ext cx="1245140" cy="523423"/>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790062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B5A7AF7-E95B-4B00-7563-404271123999}"/>
              </a:ext>
            </a:extLst>
          </p:cNvPr>
          <p:cNvSpPr/>
          <p:nvPr/>
        </p:nvSpPr>
        <p:spPr>
          <a:xfrm>
            <a:off x="2198452" y="899260"/>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テキスト ボックス 2">
            <a:extLst>
              <a:ext uri="{FF2B5EF4-FFF2-40B4-BE49-F238E27FC236}">
                <a16:creationId xmlns:a16="http://schemas.microsoft.com/office/drawing/2014/main" id="{B421DD23-7BF5-6286-FE8B-0E4F75059975}"/>
              </a:ext>
            </a:extLst>
          </p:cNvPr>
          <p:cNvSpPr txBox="1"/>
          <p:nvPr/>
        </p:nvSpPr>
        <p:spPr>
          <a:xfrm>
            <a:off x="2879387" y="1100311"/>
            <a:ext cx="12879421" cy="646331"/>
          </a:xfrm>
          <a:prstGeom prst="rect">
            <a:avLst/>
          </a:prstGeom>
          <a:noFill/>
        </p:spPr>
        <p:txBody>
          <a:bodyPr wrap="square" rtlCol="0">
            <a:spAutoFit/>
          </a:bodyPr>
          <a:lstStyle/>
          <a:p>
            <a:pPr algn="ctr"/>
            <a:r>
              <a:rPr kumimoji="1" lang="en-US" altLang="ja-JP" sz="3600" dirty="0">
                <a:solidFill>
                  <a:srgbClr val="F74B4B"/>
                </a:solidFill>
              </a:rPr>
              <a:t>Mission 02 </a:t>
            </a:r>
            <a:r>
              <a:rPr kumimoji="1" lang="ja-JP" altLang="en-US" sz="3600" dirty="0">
                <a:solidFill>
                  <a:schemeClr val="bg1"/>
                </a:solidFill>
              </a:rPr>
              <a:t>現在のブランチを確認する</a:t>
            </a:r>
          </a:p>
        </p:txBody>
      </p:sp>
      <p:sp>
        <p:nvSpPr>
          <p:cNvPr id="4" name="正方形/長方形 3">
            <a:extLst>
              <a:ext uri="{FF2B5EF4-FFF2-40B4-BE49-F238E27FC236}">
                <a16:creationId xmlns:a16="http://schemas.microsoft.com/office/drawing/2014/main" id="{F2EB130D-918A-CB1B-4FA0-A14F3923286D}"/>
              </a:ext>
            </a:extLst>
          </p:cNvPr>
          <p:cNvSpPr/>
          <p:nvPr/>
        </p:nvSpPr>
        <p:spPr>
          <a:xfrm>
            <a:off x="1186774" y="3696513"/>
            <a:ext cx="15914452" cy="1048435"/>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7465238-1EF6-8375-651E-8074B809699D}"/>
              </a:ext>
            </a:extLst>
          </p:cNvPr>
          <p:cNvSpPr txBox="1"/>
          <p:nvPr/>
        </p:nvSpPr>
        <p:spPr>
          <a:xfrm>
            <a:off x="1303506" y="3813243"/>
            <a:ext cx="15505890" cy="769441"/>
          </a:xfrm>
          <a:prstGeom prst="rect">
            <a:avLst/>
          </a:prstGeom>
          <a:noFill/>
        </p:spPr>
        <p:txBody>
          <a:bodyPr wrap="square" rtlCol="0">
            <a:spAutoFit/>
          </a:bodyPr>
          <a:lstStyle/>
          <a:p>
            <a:r>
              <a:rPr kumimoji="1" lang="ja-JP" altLang="en-US" sz="4400" dirty="0">
                <a:solidFill>
                  <a:schemeClr val="bg1"/>
                </a:solidFill>
              </a:rPr>
              <a:t>ブランチ移動 </a:t>
            </a:r>
            <a:r>
              <a:rPr kumimoji="1" lang="en-US" altLang="ja-JP" sz="4400" dirty="0">
                <a:solidFill>
                  <a:schemeClr val="bg1"/>
                </a:solidFill>
              </a:rPr>
              <a:t>: $ git checkout master_22A/master_22B</a:t>
            </a:r>
            <a:endParaRPr kumimoji="1" lang="ja-JP" altLang="en-US" sz="4400" dirty="0">
              <a:solidFill>
                <a:schemeClr val="bg1"/>
              </a:solidFill>
            </a:endParaRPr>
          </a:p>
        </p:txBody>
      </p:sp>
      <p:sp>
        <p:nvSpPr>
          <p:cNvPr id="6" name="テキスト ボックス 5">
            <a:extLst>
              <a:ext uri="{FF2B5EF4-FFF2-40B4-BE49-F238E27FC236}">
                <a16:creationId xmlns:a16="http://schemas.microsoft.com/office/drawing/2014/main" id="{7CCDD7E2-4D7C-C726-7B4E-5FD13B877874}"/>
              </a:ext>
            </a:extLst>
          </p:cNvPr>
          <p:cNvSpPr txBox="1"/>
          <p:nvPr/>
        </p:nvSpPr>
        <p:spPr>
          <a:xfrm>
            <a:off x="10525328" y="5036773"/>
            <a:ext cx="7626485" cy="369332"/>
          </a:xfrm>
          <a:prstGeom prst="rect">
            <a:avLst/>
          </a:prstGeom>
          <a:noFill/>
        </p:spPr>
        <p:txBody>
          <a:bodyPr wrap="square" rtlCol="0">
            <a:spAutoFit/>
          </a:bodyPr>
          <a:lstStyle/>
          <a:p>
            <a:r>
              <a:rPr kumimoji="1" lang="en-US" altLang="ja-JP" dirty="0">
                <a:solidFill>
                  <a:schemeClr val="bg1"/>
                </a:solidFill>
              </a:rPr>
              <a:t>A</a:t>
            </a:r>
            <a:r>
              <a:rPr kumimoji="1" lang="ja-JP" altLang="en-US" dirty="0">
                <a:solidFill>
                  <a:schemeClr val="bg1"/>
                </a:solidFill>
              </a:rPr>
              <a:t>チームなら</a:t>
            </a:r>
            <a:r>
              <a:rPr kumimoji="1" lang="en-US" altLang="ja-JP" dirty="0">
                <a:solidFill>
                  <a:schemeClr val="bg1"/>
                </a:solidFill>
              </a:rPr>
              <a:t>22A, B</a:t>
            </a:r>
            <a:r>
              <a:rPr kumimoji="1" lang="ja-JP" altLang="en-US" dirty="0">
                <a:solidFill>
                  <a:schemeClr val="bg1"/>
                </a:solidFill>
              </a:rPr>
              <a:t>チームなら</a:t>
            </a:r>
            <a:r>
              <a:rPr kumimoji="1" lang="en-US" altLang="ja-JP" dirty="0">
                <a:solidFill>
                  <a:schemeClr val="bg1"/>
                </a:solidFill>
              </a:rPr>
              <a:t>22B</a:t>
            </a:r>
            <a:r>
              <a:rPr kumimoji="1" lang="ja-JP" altLang="en-US" dirty="0">
                <a:solidFill>
                  <a:schemeClr val="bg1"/>
                </a:solidFill>
              </a:rPr>
              <a:t>を</a:t>
            </a:r>
            <a:r>
              <a:rPr kumimoji="1" lang="en-US" altLang="ja-JP" dirty="0">
                <a:solidFill>
                  <a:schemeClr val="bg1"/>
                </a:solidFill>
              </a:rPr>
              <a:t>master</a:t>
            </a:r>
            <a:r>
              <a:rPr kumimoji="1" lang="ja-JP" altLang="en-US" dirty="0">
                <a:solidFill>
                  <a:schemeClr val="bg1"/>
                </a:solidFill>
              </a:rPr>
              <a:t>ブランチにみたてる</a:t>
            </a:r>
          </a:p>
        </p:txBody>
      </p:sp>
      <p:sp>
        <p:nvSpPr>
          <p:cNvPr id="17" name="正方形/長方形 16">
            <a:extLst>
              <a:ext uri="{FF2B5EF4-FFF2-40B4-BE49-F238E27FC236}">
                <a16:creationId xmlns:a16="http://schemas.microsoft.com/office/drawing/2014/main" id="{6B7B37CE-F90B-65A8-DF8D-97B77EAFAD06}"/>
              </a:ext>
            </a:extLst>
          </p:cNvPr>
          <p:cNvSpPr/>
          <p:nvPr/>
        </p:nvSpPr>
        <p:spPr>
          <a:xfrm>
            <a:off x="1186774" y="5395632"/>
            <a:ext cx="15914452" cy="1048435"/>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56673BD-7912-AC24-652C-3B8A1076F492}"/>
              </a:ext>
            </a:extLst>
          </p:cNvPr>
          <p:cNvSpPr txBox="1"/>
          <p:nvPr/>
        </p:nvSpPr>
        <p:spPr>
          <a:xfrm>
            <a:off x="1303506" y="5512362"/>
            <a:ext cx="15505890" cy="769441"/>
          </a:xfrm>
          <a:prstGeom prst="rect">
            <a:avLst/>
          </a:prstGeom>
          <a:noFill/>
        </p:spPr>
        <p:txBody>
          <a:bodyPr wrap="square" rtlCol="0">
            <a:spAutoFit/>
          </a:bodyPr>
          <a:lstStyle/>
          <a:p>
            <a:r>
              <a:rPr kumimoji="1" lang="ja-JP" altLang="en-US" sz="4400" dirty="0">
                <a:solidFill>
                  <a:schemeClr val="bg1"/>
                </a:solidFill>
              </a:rPr>
              <a:t>現在のブランチ確認 </a:t>
            </a:r>
            <a:r>
              <a:rPr kumimoji="1" lang="en-US" altLang="ja-JP" sz="4400" dirty="0">
                <a:solidFill>
                  <a:schemeClr val="bg1"/>
                </a:solidFill>
              </a:rPr>
              <a:t>: $ git branch</a:t>
            </a:r>
            <a:endParaRPr kumimoji="1" lang="ja-JP" altLang="en-US" sz="4400" dirty="0">
              <a:solidFill>
                <a:schemeClr val="bg1"/>
              </a:solidFill>
            </a:endParaRPr>
          </a:p>
        </p:txBody>
      </p:sp>
      <p:cxnSp>
        <p:nvCxnSpPr>
          <p:cNvPr id="8" name="直線コネクタ 7">
            <a:extLst>
              <a:ext uri="{FF2B5EF4-FFF2-40B4-BE49-F238E27FC236}">
                <a16:creationId xmlns:a16="http://schemas.microsoft.com/office/drawing/2014/main" id="{B183B39F-84A1-04B0-C5B4-43C34F2519C2}"/>
              </a:ext>
            </a:extLst>
          </p:cNvPr>
          <p:cNvCxnSpPr>
            <a:cxnSpLocks/>
            <a:stCxn id="10" idx="4"/>
          </p:cNvCxnSpPr>
          <p:nvPr/>
        </p:nvCxnSpPr>
        <p:spPr>
          <a:xfrm flipH="1">
            <a:off x="16264646" y="7731223"/>
            <a:ext cx="1" cy="255419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B0C52572-F5CE-ED4A-AC39-E807DE76F494}"/>
              </a:ext>
            </a:extLst>
          </p:cNvPr>
          <p:cNvSpPr/>
          <p:nvPr/>
        </p:nvSpPr>
        <p:spPr>
          <a:xfrm>
            <a:off x="16021456" y="7244842"/>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4" name="テキスト ボックス 13">
            <a:extLst>
              <a:ext uri="{FF2B5EF4-FFF2-40B4-BE49-F238E27FC236}">
                <a16:creationId xmlns:a16="http://schemas.microsoft.com/office/drawing/2014/main" id="{6DE19806-6862-C03E-3751-0EFF26972C96}"/>
              </a:ext>
            </a:extLst>
          </p:cNvPr>
          <p:cNvSpPr txBox="1"/>
          <p:nvPr/>
        </p:nvSpPr>
        <p:spPr>
          <a:xfrm>
            <a:off x="16692663" y="7283911"/>
            <a:ext cx="2470825" cy="369332"/>
          </a:xfrm>
          <a:prstGeom prst="rect">
            <a:avLst/>
          </a:prstGeom>
          <a:noFill/>
        </p:spPr>
        <p:txBody>
          <a:bodyPr wrap="square" rtlCol="0">
            <a:spAutoFit/>
          </a:bodyPr>
          <a:lstStyle/>
          <a:p>
            <a:r>
              <a:rPr kumimoji="1" lang="en-US" altLang="ja-JP" dirty="0">
                <a:solidFill>
                  <a:schemeClr val="bg1"/>
                </a:solidFill>
              </a:rPr>
              <a:t>master</a:t>
            </a:r>
            <a:endParaRPr kumimoji="1" lang="ja-JP" altLang="en-US" dirty="0">
              <a:solidFill>
                <a:schemeClr val="bg1"/>
              </a:solidFill>
            </a:endParaRPr>
          </a:p>
        </p:txBody>
      </p:sp>
      <p:pic>
        <p:nvPicPr>
          <p:cNvPr id="21" name="図 20">
            <a:extLst>
              <a:ext uri="{FF2B5EF4-FFF2-40B4-BE49-F238E27FC236}">
                <a16:creationId xmlns:a16="http://schemas.microsoft.com/office/drawing/2014/main" id="{DDF99AD4-A31D-FC7F-6135-6F83D5EA1248}"/>
              </a:ext>
            </a:extLst>
          </p:cNvPr>
          <p:cNvPicPr>
            <a:picLocks noChangeAspect="1"/>
          </p:cNvPicPr>
          <p:nvPr/>
        </p:nvPicPr>
        <p:blipFill>
          <a:blip r:embed="rId2"/>
          <a:stretch>
            <a:fillRect/>
          </a:stretch>
        </p:blipFill>
        <p:spPr>
          <a:xfrm>
            <a:off x="4551630" y="6994580"/>
            <a:ext cx="6709935" cy="2493959"/>
          </a:xfrm>
          <a:prstGeom prst="rect">
            <a:avLst/>
          </a:prstGeom>
        </p:spPr>
      </p:pic>
      <p:pic>
        <p:nvPicPr>
          <p:cNvPr id="26" name="図 25">
            <a:extLst>
              <a:ext uri="{FF2B5EF4-FFF2-40B4-BE49-F238E27FC236}">
                <a16:creationId xmlns:a16="http://schemas.microsoft.com/office/drawing/2014/main" id="{818AB1B2-4B86-158C-966D-FAF180D6E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2376" y="7069906"/>
            <a:ext cx="781218" cy="769441"/>
          </a:xfrm>
          <a:prstGeom prst="rect">
            <a:avLst/>
          </a:prstGeom>
        </p:spPr>
      </p:pic>
      <p:pic>
        <p:nvPicPr>
          <p:cNvPr id="29" name="図 28">
            <a:extLst>
              <a:ext uri="{FF2B5EF4-FFF2-40B4-BE49-F238E27FC236}">
                <a16:creationId xmlns:a16="http://schemas.microsoft.com/office/drawing/2014/main" id="{8DFFC7C5-48BB-C208-D884-DCF5797FD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3467" y="7090851"/>
            <a:ext cx="769441" cy="769441"/>
          </a:xfrm>
          <a:prstGeom prst="rect">
            <a:avLst/>
          </a:prstGeom>
        </p:spPr>
      </p:pic>
      <p:pic>
        <p:nvPicPr>
          <p:cNvPr id="31" name="図 30">
            <a:extLst>
              <a:ext uri="{FF2B5EF4-FFF2-40B4-BE49-F238E27FC236}">
                <a16:creationId xmlns:a16="http://schemas.microsoft.com/office/drawing/2014/main" id="{6E0CE7FA-C23D-A3D3-18F2-B7A112E349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31889" y="7077208"/>
            <a:ext cx="769441" cy="769441"/>
          </a:xfrm>
          <a:prstGeom prst="rect">
            <a:avLst/>
          </a:prstGeom>
        </p:spPr>
      </p:pic>
      <p:sp>
        <p:nvSpPr>
          <p:cNvPr id="64" name="楕円 63">
            <a:extLst>
              <a:ext uri="{FF2B5EF4-FFF2-40B4-BE49-F238E27FC236}">
                <a16:creationId xmlns:a16="http://schemas.microsoft.com/office/drawing/2014/main" id="{C64C8F66-A404-E9CF-6C18-0A3BE93035EB}"/>
              </a:ext>
            </a:extLst>
          </p:cNvPr>
          <p:cNvSpPr/>
          <p:nvPr/>
        </p:nvSpPr>
        <p:spPr>
          <a:xfrm>
            <a:off x="16055502" y="8482520"/>
            <a:ext cx="418288" cy="418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コネクタ: カギ線 65">
            <a:extLst>
              <a:ext uri="{FF2B5EF4-FFF2-40B4-BE49-F238E27FC236}">
                <a16:creationId xmlns:a16="http://schemas.microsoft.com/office/drawing/2014/main" id="{2324A745-7756-5B2F-7014-8DBF66D0BB7C}"/>
              </a:ext>
            </a:extLst>
          </p:cNvPr>
          <p:cNvCxnSpPr>
            <a:cxnSpLocks/>
            <a:endCxn id="64" idx="7"/>
          </p:cNvCxnSpPr>
          <p:nvPr/>
        </p:nvCxnSpPr>
        <p:spPr>
          <a:xfrm rot="5400000" flipH="1" flipV="1">
            <a:off x="15572344" y="9383967"/>
            <a:ext cx="1593749" cy="209144"/>
          </a:xfrm>
          <a:prstGeom prst="bentConnector4">
            <a:avLst>
              <a:gd name="adj1" fmla="val -26142"/>
              <a:gd name="adj2" fmla="val 20930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図 70">
            <a:extLst>
              <a:ext uri="{FF2B5EF4-FFF2-40B4-BE49-F238E27FC236}">
                <a16:creationId xmlns:a16="http://schemas.microsoft.com/office/drawing/2014/main" id="{7342CFF5-6E91-21C6-FDFE-B0DCBDA21F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66549" y="8482520"/>
            <a:ext cx="473281" cy="473281"/>
          </a:xfrm>
          <a:prstGeom prst="rect">
            <a:avLst/>
          </a:prstGeom>
        </p:spPr>
      </p:pic>
      <p:cxnSp>
        <p:nvCxnSpPr>
          <p:cNvPr id="75" name="直線矢印コネクタ 74">
            <a:extLst>
              <a:ext uri="{FF2B5EF4-FFF2-40B4-BE49-F238E27FC236}">
                <a16:creationId xmlns:a16="http://schemas.microsoft.com/office/drawing/2014/main" id="{7AB04B6B-2772-105B-5125-C94277023FAD}"/>
              </a:ext>
            </a:extLst>
          </p:cNvPr>
          <p:cNvCxnSpPr>
            <a:cxnSpLocks/>
          </p:cNvCxnSpPr>
          <p:nvPr/>
        </p:nvCxnSpPr>
        <p:spPr>
          <a:xfrm>
            <a:off x="15352109" y="7488032"/>
            <a:ext cx="572072"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7" name="正方形/長方形 76">
            <a:extLst>
              <a:ext uri="{FF2B5EF4-FFF2-40B4-BE49-F238E27FC236}">
                <a16:creationId xmlns:a16="http://schemas.microsoft.com/office/drawing/2014/main" id="{BED08334-8E32-BC16-BD1E-7E9F0595C492}"/>
              </a:ext>
            </a:extLst>
          </p:cNvPr>
          <p:cNvSpPr/>
          <p:nvPr/>
        </p:nvSpPr>
        <p:spPr>
          <a:xfrm>
            <a:off x="1186774" y="2354274"/>
            <a:ext cx="15914452" cy="1048435"/>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CD60E484-3C80-E5F8-599A-243793D8E547}"/>
              </a:ext>
            </a:extLst>
          </p:cNvPr>
          <p:cNvSpPr txBox="1"/>
          <p:nvPr/>
        </p:nvSpPr>
        <p:spPr>
          <a:xfrm>
            <a:off x="1303506" y="2471004"/>
            <a:ext cx="15505890" cy="769441"/>
          </a:xfrm>
          <a:prstGeom prst="rect">
            <a:avLst/>
          </a:prstGeom>
          <a:noFill/>
        </p:spPr>
        <p:txBody>
          <a:bodyPr wrap="square" rtlCol="0">
            <a:spAutoFit/>
          </a:bodyPr>
          <a:lstStyle/>
          <a:p>
            <a:r>
              <a:rPr kumimoji="1" lang="ja-JP" altLang="en-US" sz="4400" dirty="0">
                <a:solidFill>
                  <a:schemeClr val="bg1"/>
                </a:solidFill>
              </a:rPr>
              <a:t>履歴取得 </a:t>
            </a:r>
            <a:r>
              <a:rPr kumimoji="1" lang="en-US" altLang="ja-JP" sz="4400" dirty="0">
                <a:solidFill>
                  <a:schemeClr val="bg1"/>
                </a:solidFill>
              </a:rPr>
              <a:t>: $ git </a:t>
            </a:r>
            <a:r>
              <a:rPr kumimoji="1" lang="en-US" altLang="ja-JP" sz="4400" dirty="0" err="1">
                <a:solidFill>
                  <a:schemeClr val="bg1"/>
                </a:solidFill>
              </a:rPr>
              <a:t>featch</a:t>
            </a:r>
            <a:endParaRPr kumimoji="1" lang="ja-JP" altLang="en-US" sz="4400" dirty="0">
              <a:solidFill>
                <a:schemeClr val="bg1"/>
              </a:solidFill>
            </a:endParaRPr>
          </a:p>
        </p:txBody>
      </p:sp>
      <p:sp>
        <p:nvSpPr>
          <p:cNvPr id="79" name="テキスト ボックス 78">
            <a:extLst>
              <a:ext uri="{FF2B5EF4-FFF2-40B4-BE49-F238E27FC236}">
                <a16:creationId xmlns:a16="http://schemas.microsoft.com/office/drawing/2014/main" id="{24538BEE-59FF-AD3E-71B7-480BC233C81B}"/>
              </a:ext>
            </a:extLst>
          </p:cNvPr>
          <p:cNvSpPr txBox="1"/>
          <p:nvPr/>
        </p:nvSpPr>
        <p:spPr>
          <a:xfrm>
            <a:off x="12996153" y="2796424"/>
            <a:ext cx="7626485" cy="646331"/>
          </a:xfrm>
          <a:prstGeom prst="rect">
            <a:avLst/>
          </a:prstGeom>
          <a:noFill/>
        </p:spPr>
        <p:txBody>
          <a:bodyPr wrap="square" rtlCol="0">
            <a:spAutoFit/>
          </a:bodyPr>
          <a:lstStyle/>
          <a:p>
            <a:r>
              <a:rPr kumimoji="1" lang="ja-JP" altLang="en-US" dirty="0">
                <a:solidFill>
                  <a:schemeClr val="bg1"/>
                </a:solidFill>
              </a:rPr>
              <a:t>ユーザー名とパスワードをいれる</a:t>
            </a:r>
            <a:endParaRPr kumimoji="1" lang="en-US" altLang="ja-JP" dirty="0">
              <a:solidFill>
                <a:schemeClr val="bg1"/>
              </a:solidFill>
            </a:endParaRPr>
          </a:p>
          <a:p>
            <a:r>
              <a:rPr kumimoji="1" lang="ja-JP" altLang="en-US" dirty="0">
                <a:solidFill>
                  <a:schemeClr val="bg1"/>
                </a:solidFill>
              </a:rPr>
              <a:t>リモートの</a:t>
            </a:r>
            <a:r>
              <a:rPr kumimoji="1" lang="en-US" altLang="ja-JP" dirty="0">
                <a:solidFill>
                  <a:schemeClr val="bg1"/>
                </a:solidFill>
              </a:rPr>
              <a:t>branch</a:t>
            </a:r>
            <a:r>
              <a:rPr kumimoji="1" lang="ja-JP" altLang="en-US" dirty="0">
                <a:solidFill>
                  <a:schemeClr val="bg1"/>
                </a:solidFill>
              </a:rPr>
              <a:t>の情報を取得できる</a:t>
            </a:r>
          </a:p>
        </p:txBody>
      </p:sp>
    </p:spTree>
    <p:extLst>
      <p:ext uri="{BB962C8B-B14F-4D97-AF65-F5344CB8AC3E}">
        <p14:creationId xmlns:p14="http://schemas.microsoft.com/office/powerpoint/2010/main" val="21149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9DC668-9B11-A2D5-E6A2-0B42C7EDA6A5}"/>
              </a:ext>
            </a:extLst>
          </p:cNvPr>
          <p:cNvSpPr txBox="1"/>
          <p:nvPr/>
        </p:nvSpPr>
        <p:spPr>
          <a:xfrm>
            <a:off x="1916349" y="4420225"/>
            <a:ext cx="14455302" cy="1446550"/>
          </a:xfrm>
          <a:prstGeom prst="rect">
            <a:avLst/>
          </a:prstGeom>
          <a:noFill/>
        </p:spPr>
        <p:txBody>
          <a:bodyPr wrap="square" rtlCol="0">
            <a:spAutoFit/>
          </a:bodyPr>
          <a:lstStyle/>
          <a:p>
            <a:pPr algn="ctr"/>
            <a:r>
              <a:rPr kumimoji="1" lang="ja-JP" altLang="en-US" sz="4400" dirty="0">
                <a:solidFill>
                  <a:schemeClr val="bg1"/>
                </a:solidFill>
              </a:rPr>
              <a:t>突然ですが、</a:t>
            </a:r>
            <a:r>
              <a:rPr kumimoji="1" lang="ja-JP" altLang="en-US" sz="4400" dirty="0">
                <a:solidFill>
                  <a:schemeClr val="accent4">
                    <a:lumMod val="40000"/>
                    <a:lumOff val="60000"/>
                  </a:schemeClr>
                </a:solidFill>
              </a:rPr>
              <a:t>ネコさん</a:t>
            </a:r>
            <a:r>
              <a:rPr kumimoji="1" lang="ja-JP" altLang="en-US" sz="4400" dirty="0">
                <a:solidFill>
                  <a:schemeClr val="bg1"/>
                </a:solidFill>
              </a:rPr>
              <a:t>に自己紹介作成依頼が来ました！</a:t>
            </a:r>
            <a:endParaRPr kumimoji="1" lang="en-US" altLang="ja-JP" sz="4400" dirty="0">
              <a:solidFill>
                <a:schemeClr val="bg1"/>
              </a:solidFill>
            </a:endParaRPr>
          </a:p>
          <a:p>
            <a:pPr algn="ctr"/>
            <a:r>
              <a:rPr kumimoji="1" lang="ja-JP" altLang="en-US" sz="4400" dirty="0">
                <a:solidFill>
                  <a:schemeClr val="bg1"/>
                </a:solidFill>
              </a:rPr>
              <a:t>ネコさんは</a:t>
            </a:r>
            <a:r>
              <a:rPr kumimoji="1" lang="ja-JP" altLang="en-US" sz="4400" dirty="0">
                <a:solidFill>
                  <a:schemeClr val="accent1"/>
                </a:solidFill>
              </a:rPr>
              <a:t>画面共有</a:t>
            </a:r>
            <a:r>
              <a:rPr kumimoji="1" lang="ja-JP" altLang="en-US" sz="4400" dirty="0">
                <a:solidFill>
                  <a:schemeClr val="bg1"/>
                </a:solidFill>
              </a:rPr>
              <a:t>をしてください</a:t>
            </a:r>
          </a:p>
        </p:txBody>
      </p:sp>
    </p:spTree>
    <p:extLst>
      <p:ext uri="{BB962C8B-B14F-4D97-AF65-F5344CB8AC3E}">
        <p14:creationId xmlns:p14="http://schemas.microsoft.com/office/powerpoint/2010/main" val="252299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コネクタ: カギ線 14">
            <a:extLst>
              <a:ext uri="{FF2B5EF4-FFF2-40B4-BE49-F238E27FC236}">
                <a16:creationId xmlns:a16="http://schemas.microsoft.com/office/drawing/2014/main" id="{818D236E-994C-8698-576E-1A9C9A0429C3}"/>
              </a:ext>
            </a:extLst>
          </p:cNvPr>
          <p:cNvCxnSpPr>
            <a:cxnSpLocks/>
          </p:cNvCxnSpPr>
          <p:nvPr/>
        </p:nvCxnSpPr>
        <p:spPr>
          <a:xfrm rot="16200000" flipV="1">
            <a:off x="15209413" y="6485977"/>
            <a:ext cx="1578104" cy="454540"/>
          </a:xfrm>
          <a:prstGeom prst="bentConnector3">
            <a:avLst>
              <a:gd name="adj1" fmla="val 687"/>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DB5A7AF7-E95B-4B00-7563-404271123999}"/>
              </a:ext>
            </a:extLst>
          </p:cNvPr>
          <p:cNvSpPr/>
          <p:nvPr/>
        </p:nvSpPr>
        <p:spPr>
          <a:xfrm>
            <a:off x="2081720" y="2144402"/>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テキスト ボックス 2">
            <a:extLst>
              <a:ext uri="{FF2B5EF4-FFF2-40B4-BE49-F238E27FC236}">
                <a16:creationId xmlns:a16="http://schemas.microsoft.com/office/drawing/2014/main" id="{B421DD23-7BF5-6286-FE8B-0E4F75059975}"/>
              </a:ext>
            </a:extLst>
          </p:cNvPr>
          <p:cNvSpPr txBox="1"/>
          <p:nvPr/>
        </p:nvSpPr>
        <p:spPr>
          <a:xfrm>
            <a:off x="2762655" y="2345453"/>
            <a:ext cx="12879421" cy="646331"/>
          </a:xfrm>
          <a:prstGeom prst="rect">
            <a:avLst/>
          </a:prstGeom>
          <a:noFill/>
        </p:spPr>
        <p:txBody>
          <a:bodyPr wrap="square" rtlCol="0">
            <a:spAutoFit/>
          </a:bodyPr>
          <a:lstStyle/>
          <a:p>
            <a:pPr algn="ctr"/>
            <a:r>
              <a:rPr kumimoji="1" lang="en-US" altLang="ja-JP" sz="3600" dirty="0">
                <a:solidFill>
                  <a:srgbClr val="F74B4B"/>
                </a:solidFill>
              </a:rPr>
              <a:t>Mission 03 </a:t>
            </a:r>
            <a:r>
              <a:rPr kumimoji="1" lang="ja-JP" altLang="en-US" sz="3600" dirty="0">
                <a:solidFill>
                  <a:schemeClr val="bg1"/>
                </a:solidFill>
              </a:rPr>
              <a:t>新しいブランチを作成して移動する</a:t>
            </a:r>
          </a:p>
        </p:txBody>
      </p:sp>
      <p:sp>
        <p:nvSpPr>
          <p:cNvPr id="4" name="正方形/長方形 3">
            <a:extLst>
              <a:ext uri="{FF2B5EF4-FFF2-40B4-BE49-F238E27FC236}">
                <a16:creationId xmlns:a16="http://schemas.microsoft.com/office/drawing/2014/main" id="{F2EB130D-918A-CB1B-4FA0-A14F3923286D}"/>
              </a:ext>
            </a:extLst>
          </p:cNvPr>
          <p:cNvSpPr/>
          <p:nvPr/>
        </p:nvSpPr>
        <p:spPr>
          <a:xfrm>
            <a:off x="739307" y="3774337"/>
            <a:ext cx="16712120" cy="1048435"/>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7465238-1EF6-8375-651E-8074B809699D}"/>
              </a:ext>
            </a:extLst>
          </p:cNvPr>
          <p:cNvSpPr txBox="1"/>
          <p:nvPr/>
        </p:nvSpPr>
        <p:spPr>
          <a:xfrm>
            <a:off x="856039" y="3891067"/>
            <a:ext cx="16712120" cy="769441"/>
          </a:xfrm>
          <a:prstGeom prst="rect">
            <a:avLst/>
          </a:prstGeom>
          <a:noFill/>
        </p:spPr>
        <p:txBody>
          <a:bodyPr wrap="square" rtlCol="0">
            <a:spAutoFit/>
          </a:bodyPr>
          <a:lstStyle/>
          <a:p>
            <a:r>
              <a:rPr kumimoji="1" lang="ja-JP" altLang="en-US" sz="4400" dirty="0">
                <a:solidFill>
                  <a:schemeClr val="bg1"/>
                </a:solidFill>
              </a:rPr>
              <a:t>ブランチ作成</a:t>
            </a:r>
            <a:r>
              <a:rPr kumimoji="1" lang="en-US" altLang="ja-JP" sz="4400" dirty="0">
                <a:solidFill>
                  <a:schemeClr val="bg1"/>
                </a:solidFill>
              </a:rPr>
              <a:t>/</a:t>
            </a:r>
            <a:r>
              <a:rPr kumimoji="1" lang="ja-JP" altLang="en-US" sz="4400" dirty="0">
                <a:solidFill>
                  <a:schemeClr val="bg1"/>
                </a:solidFill>
              </a:rPr>
              <a:t>移動 </a:t>
            </a:r>
            <a:r>
              <a:rPr kumimoji="1" lang="en-US" altLang="ja-JP" sz="4400" dirty="0">
                <a:solidFill>
                  <a:schemeClr val="bg1"/>
                </a:solidFill>
              </a:rPr>
              <a:t>: $ git checkout</a:t>
            </a:r>
            <a:r>
              <a:rPr kumimoji="1" lang="ja-JP" altLang="en-US" sz="4400" dirty="0">
                <a:solidFill>
                  <a:schemeClr val="bg1"/>
                </a:solidFill>
              </a:rPr>
              <a:t> </a:t>
            </a:r>
            <a:r>
              <a:rPr kumimoji="1" lang="en-US" altLang="ja-JP" sz="4400" dirty="0">
                <a:solidFill>
                  <a:schemeClr val="bg1"/>
                </a:solidFill>
              </a:rPr>
              <a:t>–b</a:t>
            </a:r>
            <a:r>
              <a:rPr kumimoji="1" lang="ja-JP" altLang="en-US" sz="4400" dirty="0">
                <a:solidFill>
                  <a:schemeClr val="bg1"/>
                </a:solidFill>
              </a:rPr>
              <a:t> </a:t>
            </a:r>
            <a:r>
              <a:rPr kumimoji="1" lang="en-US" altLang="ja-JP" sz="4400" dirty="0">
                <a:solidFill>
                  <a:schemeClr val="bg1"/>
                </a:solidFill>
              </a:rPr>
              <a:t>feature/</a:t>
            </a:r>
            <a:r>
              <a:rPr kumimoji="1" lang="ja-JP" altLang="en-US" sz="4400" dirty="0">
                <a:solidFill>
                  <a:schemeClr val="bg1"/>
                </a:solidFill>
              </a:rPr>
              <a:t>チケット番号</a:t>
            </a:r>
            <a:r>
              <a:rPr kumimoji="1" lang="en-US" altLang="ja-JP" sz="4400" dirty="0">
                <a:solidFill>
                  <a:schemeClr val="bg1"/>
                </a:solidFill>
              </a:rPr>
              <a:t>_22A</a:t>
            </a:r>
            <a:endParaRPr kumimoji="1" lang="ja-JP" altLang="en-US" sz="4400" dirty="0">
              <a:solidFill>
                <a:schemeClr val="bg1"/>
              </a:solidFill>
            </a:endParaRPr>
          </a:p>
        </p:txBody>
      </p:sp>
      <p:sp>
        <p:nvSpPr>
          <p:cNvPr id="6" name="テキスト ボックス 5">
            <a:extLst>
              <a:ext uri="{FF2B5EF4-FFF2-40B4-BE49-F238E27FC236}">
                <a16:creationId xmlns:a16="http://schemas.microsoft.com/office/drawing/2014/main" id="{7CCDD7E2-4D7C-C726-7B4E-5FD13B877874}"/>
              </a:ext>
            </a:extLst>
          </p:cNvPr>
          <p:cNvSpPr txBox="1"/>
          <p:nvPr/>
        </p:nvSpPr>
        <p:spPr>
          <a:xfrm>
            <a:off x="10408596" y="4822771"/>
            <a:ext cx="7626485" cy="369332"/>
          </a:xfrm>
          <a:prstGeom prst="rect">
            <a:avLst/>
          </a:prstGeom>
          <a:noFill/>
        </p:spPr>
        <p:txBody>
          <a:bodyPr wrap="square" rtlCol="0">
            <a:spAutoFit/>
          </a:bodyPr>
          <a:lstStyle/>
          <a:p>
            <a:r>
              <a:rPr kumimoji="1" lang="en-US" altLang="ja-JP" dirty="0">
                <a:solidFill>
                  <a:schemeClr val="bg1"/>
                </a:solidFill>
              </a:rPr>
              <a:t>A</a:t>
            </a:r>
            <a:r>
              <a:rPr kumimoji="1" lang="ja-JP" altLang="en-US" dirty="0">
                <a:solidFill>
                  <a:schemeClr val="bg1"/>
                </a:solidFill>
              </a:rPr>
              <a:t>チームなら</a:t>
            </a:r>
            <a:r>
              <a:rPr kumimoji="1" lang="en-US" altLang="ja-JP" dirty="0">
                <a:solidFill>
                  <a:schemeClr val="bg1"/>
                </a:solidFill>
              </a:rPr>
              <a:t>22A, B</a:t>
            </a:r>
            <a:r>
              <a:rPr kumimoji="1" lang="ja-JP" altLang="en-US" dirty="0">
                <a:solidFill>
                  <a:schemeClr val="bg1"/>
                </a:solidFill>
              </a:rPr>
              <a:t>チームなら</a:t>
            </a:r>
            <a:r>
              <a:rPr kumimoji="1" lang="en-US" altLang="ja-JP" dirty="0">
                <a:solidFill>
                  <a:schemeClr val="bg1"/>
                </a:solidFill>
              </a:rPr>
              <a:t>22B</a:t>
            </a:r>
            <a:r>
              <a:rPr kumimoji="1" lang="ja-JP" altLang="en-US" dirty="0">
                <a:solidFill>
                  <a:schemeClr val="bg1"/>
                </a:solidFill>
              </a:rPr>
              <a:t>を</a:t>
            </a:r>
            <a:r>
              <a:rPr kumimoji="1" lang="en-US" altLang="ja-JP" dirty="0">
                <a:solidFill>
                  <a:schemeClr val="bg1"/>
                </a:solidFill>
              </a:rPr>
              <a:t>master</a:t>
            </a:r>
            <a:r>
              <a:rPr kumimoji="1" lang="ja-JP" altLang="en-US" dirty="0">
                <a:solidFill>
                  <a:schemeClr val="bg1"/>
                </a:solidFill>
              </a:rPr>
              <a:t>ブランチにみたてる</a:t>
            </a:r>
          </a:p>
        </p:txBody>
      </p:sp>
      <p:cxnSp>
        <p:nvCxnSpPr>
          <p:cNvPr id="8" name="直線コネクタ 7">
            <a:extLst>
              <a:ext uri="{FF2B5EF4-FFF2-40B4-BE49-F238E27FC236}">
                <a16:creationId xmlns:a16="http://schemas.microsoft.com/office/drawing/2014/main" id="{B183B39F-84A1-04B0-C5B4-43C34F2519C2}"/>
              </a:ext>
            </a:extLst>
          </p:cNvPr>
          <p:cNvCxnSpPr>
            <a:cxnSpLocks/>
          </p:cNvCxnSpPr>
          <p:nvPr/>
        </p:nvCxnSpPr>
        <p:spPr>
          <a:xfrm>
            <a:off x="16264646" y="5905091"/>
            <a:ext cx="0" cy="438032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B0C52572-F5CE-ED4A-AC39-E807DE76F494}"/>
              </a:ext>
            </a:extLst>
          </p:cNvPr>
          <p:cNvSpPr/>
          <p:nvPr/>
        </p:nvSpPr>
        <p:spPr>
          <a:xfrm>
            <a:off x="16021456" y="7244842"/>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4" name="テキスト ボックス 13">
            <a:extLst>
              <a:ext uri="{FF2B5EF4-FFF2-40B4-BE49-F238E27FC236}">
                <a16:creationId xmlns:a16="http://schemas.microsoft.com/office/drawing/2014/main" id="{6DE19806-6862-C03E-3751-0EFF26972C96}"/>
              </a:ext>
            </a:extLst>
          </p:cNvPr>
          <p:cNvSpPr txBox="1"/>
          <p:nvPr/>
        </p:nvSpPr>
        <p:spPr>
          <a:xfrm>
            <a:off x="16692663" y="7283911"/>
            <a:ext cx="2470825" cy="369332"/>
          </a:xfrm>
          <a:prstGeom prst="rect">
            <a:avLst/>
          </a:prstGeom>
          <a:noFill/>
        </p:spPr>
        <p:txBody>
          <a:bodyPr wrap="square" rtlCol="0">
            <a:spAutoFit/>
          </a:bodyPr>
          <a:lstStyle/>
          <a:p>
            <a:r>
              <a:rPr kumimoji="1" lang="en-US" altLang="ja-JP" dirty="0">
                <a:solidFill>
                  <a:schemeClr val="bg1"/>
                </a:solidFill>
              </a:rPr>
              <a:t>master</a:t>
            </a:r>
            <a:endParaRPr kumimoji="1" lang="ja-JP" altLang="en-US" dirty="0">
              <a:solidFill>
                <a:schemeClr val="bg1"/>
              </a:solidFill>
            </a:endParaRPr>
          </a:p>
        </p:txBody>
      </p:sp>
      <p:pic>
        <p:nvPicPr>
          <p:cNvPr id="26" name="図 25">
            <a:extLst>
              <a:ext uri="{FF2B5EF4-FFF2-40B4-BE49-F238E27FC236}">
                <a16:creationId xmlns:a16="http://schemas.microsoft.com/office/drawing/2014/main" id="{818AB1B2-4B86-158C-966D-FAF180D6E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0112" y="5975305"/>
            <a:ext cx="781218" cy="769441"/>
          </a:xfrm>
          <a:prstGeom prst="rect">
            <a:avLst/>
          </a:prstGeom>
        </p:spPr>
      </p:pic>
      <p:pic>
        <p:nvPicPr>
          <p:cNvPr id="29" name="図 28">
            <a:extLst>
              <a:ext uri="{FF2B5EF4-FFF2-40B4-BE49-F238E27FC236}">
                <a16:creationId xmlns:a16="http://schemas.microsoft.com/office/drawing/2014/main" id="{8DFFC7C5-48BB-C208-D884-DCF5797FD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0537" y="7653243"/>
            <a:ext cx="486381" cy="486381"/>
          </a:xfrm>
          <a:prstGeom prst="rect">
            <a:avLst/>
          </a:prstGeom>
        </p:spPr>
      </p:pic>
      <p:pic>
        <p:nvPicPr>
          <p:cNvPr id="31" name="図 30">
            <a:extLst>
              <a:ext uri="{FF2B5EF4-FFF2-40B4-BE49-F238E27FC236}">
                <a16:creationId xmlns:a16="http://schemas.microsoft.com/office/drawing/2014/main" id="{6E0CE7FA-C23D-A3D3-18F2-B7A112E34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8022" y="7640300"/>
            <a:ext cx="486381" cy="486381"/>
          </a:xfrm>
          <a:prstGeom prst="rect">
            <a:avLst/>
          </a:prstGeom>
        </p:spPr>
      </p:pic>
      <p:sp>
        <p:nvSpPr>
          <p:cNvPr id="64" name="楕円 63">
            <a:extLst>
              <a:ext uri="{FF2B5EF4-FFF2-40B4-BE49-F238E27FC236}">
                <a16:creationId xmlns:a16="http://schemas.microsoft.com/office/drawing/2014/main" id="{C64C8F66-A404-E9CF-6C18-0A3BE93035EB}"/>
              </a:ext>
            </a:extLst>
          </p:cNvPr>
          <p:cNvSpPr/>
          <p:nvPr/>
        </p:nvSpPr>
        <p:spPr>
          <a:xfrm>
            <a:off x="16055502" y="8482520"/>
            <a:ext cx="418288" cy="418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コネクタ: カギ線 65">
            <a:extLst>
              <a:ext uri="{FF2B5EF4-FFF2-40B4-BE49-F238E27FC236}">
                <a16:creationId xmlns:a16="http://schemas.microsoft.com/office/drawing/2014/main" id="{2324A745-7756-5B2F-7014-8DBF66D0BB7C}"/>
              </a:ext>
            </a:extLst>
          </p:cNvPr>
          <p:cNvCxnSpPr>
            <a:cxnSpLocks/>
            <a:endCxn id="64" idx="7"/>
          </p:cNvCxnSpPr>
          <p:nvPr/>
        </p:nvCxnSpPr>
        <p:spPr>
          <a:xfrm rot="5400000" flipH="1" flipV="1">
            <a:off x="15572344" y="9383967"/>
            <a:ext cx="1593749" cy="209144"/>
          </a:xfrm>
          <a:prstGeom prst="bentConnector4">
            <a:avLst>
              <a:gd name="adj1" fmla="val -26142"/>
              <a:gd name="adj2" fmla="val 20930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図 70">
            <a:extLst>
              <a:ext uri="{FF2B5EF4-FFF2-40B4-BE49-F238E27FC236}">
                <a16:creationId xmlns:a16="http://schemas.microsoft.com/office/drawing/2014/main" id="{7342CFF5-6E91-21C6-FDFE-B0DCBDA21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66549" y="8482520"/>
            <a:ext cx="473281" cy="473281"/>
          </a:xfrm>
          <a:prstGeom prst="rect">
            <a:avLst/>
          </a:prstGeom>
        </p:spPr>
      </p:pic>
      <p:pic>
        <p:nvPicPr>
          <p:cNvPr id="9" name="図 8">
            <a:extLst>
              <a:ext uri="{FF2B5EF4-FFF2-40B4-BE49-F238E27FC236}">
                <a16:creationId xmlns:a16="http://schemas.microsoft.com/office/drawing/2014/main" id="{EA64812B-DF52-01C5-F170-271BA667BC09}"/>
              </a:ext>
            </a:extLst>
          </p:cNvPr>
          <p:cNvPicPr>
            <a:picLocks noChangeAspect="1"/>
          </p:cNvPicPr>
          <p:nvPr/>
        </p:nvPicPr>
        <p:blipFill rotWithShape="1">
          <a:blip r:embed="rId6">
            <a:extLst>
              <a:ext uri="{28A0092B-C50C-407E-A947-70E740481C1C}">
                <a14:useLocalDpi xmlns:a14="http://schemas.microsoft.com/office/drawing/2010/main" val="0"/>
              </a:ext>
            </a:extLst>
          </a:blip>
          <a:srcRect t="21055" r="60559" b="59052"/>
          <a:stretch/>
        </p:blipFill>
        <p:spPr>
          <a:xfrm>
            <a:off x="856039" y="4989896"/>
            <a:ext cx="7728910" cy="2401773"/>
          </a:xfrm>
          <a:prstGeom prst="rect">
            <a:avLst/>
          </a:prstGeom>
        </p:spPr>
      </p:pic>
      <p:sp>
        <p:nvSpPr>
          <p:cNvPr id="11" name="テキスト ボックス 10">
            <a:extLst>
              <a:ext uri="{FF2B5EF4-FFF2-40B4-BE49-F238E27FC236}">
                <a16:creationId xmlns:a16="http://schemas.microsoft.com/office/drawing/2014/main" id="{1DDCA4B2-8842-91BE-3D59-299799A5D28B}"/>
              </a:ext>
            </a:extLst>
          </p:cNvPr>
          <p:cNvSpPr txBox="1"/>
          <p:nvPr/>
        </p:nvSpPr>
        <p:spPr>
          <a:xfrm>
            <a:off x="778217" y="7558793"/>
            <a:ext cx="6429977" cy="954107"/>
          </a:xfrm>
          <a:prstGeom prst="rect">
            <a:avLst/>
          </a:prstGeom>
          <a:noFill/>
        </p:spPr>
        <p:txBody>
          <a:bodyPr wrap="square" rtlCol="0">
            <a:spAutoFit/>
          </a:bodyPr>
          <a:lstStyle/>
          <a:p>
            <a:r>
              <a:rPr kumimoji="1" lang="en-US" altLang="ja-JP" sz="2800" dirty="0">
                <a:solidFill>
                  <a:schemeClr val="bg1"/>
                </a:solidFill>
              </a:rPr>
              <a:t>Redmine</a:t>
            </a:r>
            <a:r>
              <a:rPr kumimoji="1" lang="ja-JP" altLang="en-US" sz="2800" dirty="0">
                <a:solidFill>
                  <a:schemeClr val="bg1"/>
                </a:solidFill>
              </a:rPr>
              <a:t>のチケットは作成済み</a:t>
            </a:r>
            <a:endParaRPr kumimoji="1" lang="en-US" altLang="ja-JP" sz="2800" dirty="0">
              <a:solidFill>
                <a:schemeClr val="bg1"/>
              </a:solidFill>
            </a:endParaRPr>
          </a:p>
          <a:p>
            <a:r>
              <a:rPr kumimoji="1" lang="ja-JP" altLang="en-US" sz="2800" dirty="0">
                <a:solidFill>
                  <a:schemeClr val="bg1"/>
                </a:solidFill>
              </a:rPr>
              <a:t>移動ができたら現在のブランチを確認</a:t>
            </a:r>
          </a:p>
        </p:txBody>
      </p:sp>
      <p:cxnSp>
        <p:nvCxnSpPr>
          <p:cNvPr id="20" name="直線コネクタ 19">
            <a:extLst>
              <a:ext uri="{FF2B5EF4-FFF2-40B4-BE49-F238E27FC236}">
                <a16:creationId xmlns:a16="http://schemas.microsoft.com/office/drawing/2014/main" id="{52124A4A-CF50-779A-E42D-30E24743B6D1}"/>
              </a:ext>
            </a:extLst>
          </p:cNvPr>
          <p:cNvCxnSpPr>
            <a:cxnSpLocks/>
          </p:cNvCxnSpPr>
          <p:nvPr/>
        </p:nvCxnSpPr>
        <p:spPr>
          <a:xfrm>
            <a:off x="2880360" y="5471160"/>
            <a:ext cx="140208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00A56EA1-8EA6-AFE4-728F-7D159AB1BDCC}"/>
              </a:ext>
            </a:extLst>
          </p:cNvPr>
          <p:cNvSpPr txBox="1"/>
          <p:nvPr/>
        </p:nvSpPr>
        <p:spPr>
          <a:xfrm>
            <a:off x="2779354" y="5471160"/>
            <a:ext cx="3006171" cy="369332"/>
          </a:xfrm>
          <a:prstGeom prst="rect">
            <a:avLst/>
          </a:prstGeom>
          <a:noFill/>
        </p:spPr>
        <p:txBody>
          <a:bodyPr wrap="square" rtlCol="0">
            <a:spAutoFit/>
          </a:bodyPr>
          <a:lstStyle/>
          <a:p>
            <a:r>
              <a:rPr kumimoji="1" lang="ja-JP" altLang="en-US" dirty="0">
                <a:solidFill>
                  <a:srgbClr val="FF0000"/>
                </a:solidFill>
              </a:rPr>
              <a:t>チケット番号</a:t>
            </a:r>
          </a:p>
        </p:txBody>
      </p:sp>
    </p:spTree>
    <p:extLst>
      <p:ext uri="{BB962C8B-B14F-4D97-AF65-F5344CB8AC3E}">
        <p14:creationId xmlns:p14="http://schemas.microsoft.com/office/powerpoint/2010/main" val="2242353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818FE4A-EE85-5E1C-9A75-88F3D7B49FB8}"/>
              </a:ext>
            </a:extLst>
          </p:cNvPr>
          <p:cNvSpPr txBox="1"/>
          <p:nvPr/>
        </p:nvSpPr>
        <p:spPr>
          <a:xfrm>
            <a:off x="3249040" y="4542541"/>
            <a:ext cx="12548680" cy="1200329"/>
          </a:xfrm>
          <a:prstGeom prst="rect">
            <a:avLst/>
          </a:prstGeom>
          <a:noFill/>
        </p:spPr>
        <p:txBody>
          <a:bodyPr wrap="square" rtlCol="0">
            <a:spAutoFit/>
          </a:bodyPr>
          <a:lstStyle/>
          <a:p>
            <a:r>
              <a:rPr kumimoji="1" lang="ja-JP" altLang="en-US" sz="7200" dirty="0">
                <a:solidFill>
                  <a:schemeClr val="bg1"/>
                </a:solidFill>
              </a:rPr>
              <a:t>ところで</a:t>
            </a:r>
            <a:r>
              <a:rPr kumimoji="1" lang="en-US" altLang="ja-JP" sz="7200" b="1" dirty="0">
                <a:solidFill>
                  <a:schemeClr val="bg1"/>
                </a:solidFill>
              </a:rPr>
              <a:t>feature</a:t>
            </a:r>
            <a:r>
              <a:rPr kumimoji="1" lang="ja-JP" altLang="en-US" sz="7200" dirty="0">
                <a:solidFill>
                  <a:schemeClr val="bg1"/>
                </a:solidFill>
              </a:rPr>
              <a:t>ってなに？</a:t>
            </a:r>
          </a:p>
        </p:txBody>
      </p:sp>
    </p:spTree>
    <p:extLst>
      <p:ext uri="{BB962C8B-B14F-4D97-AF65-F5344CB8AC3E}">
        <p14:creationId xmlns:p14="http://schemas.microsoft.com/office/powerpoint/2010/main" val="1925752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375995C-7B5E-F49C-CECD-F9D662BB9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698" y="0"/>
            <a:ext cx="7761302" cy="10285413"/>
          </a:xfrm>
          <a:prstGeom prst="rect">
            <a:avLst/>
          </a:prstGeom>
        </p:spPr>
      </p:pic>
      <p:sp>
        <p:nvSpPr>
          <p:cNvPr id="2" name="正方形/長方形 1">
            <a:extLst>
              <a:ext uri="{FF2B5EF4-FFF2-40B4-BE49-F238E27FC236}">
                <a16:creationId xmlns:a16="http://schemas.microsoft.com/office/drawing/2014/main" id="{4CA316CA-A78A-B095-60C3-AA636A59AA4D}"/>
              </a:ext>
            </a:extLst>
          </p:cNvPr>
          <p:cNvSpPr/>
          <p:nvPr/>
        </p:nvSpPr>
        <p:spPr>
          <a:xfrm>
            <a:off x="0" y="0"/>
            <a:ext cx="18288000" cy="10285414"/>
          </a:xfrm>
          <a:prstGeom prst="rect">
            <a:avLst/>
          </a:prstGeom>
          <a:solidFill>
            <a:schemeClr val="tx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25EC088-068C-FF46-5E45-3556A31FFD94}"/>
              </a:ext>
            </a:extLst>
          </p:cNvPr>
          <p:cNvSpPr txBox="1"/>
          <p:nvPr/>
        </p:nvSpPr>
        <p:spPr>
          <a:xfrm>
            <a:off x="680938" y="587415"/>
            <a:ext cx="12548680" cy="1200329"/>
          </a:xfrm>
          <a:prstGeom prst="rect">
            <a:avLst/>
          </a:prstGeom>
          <a:noFill/>
        </p:spPr>
        <p:txBody>
          <a:bodyPr wrap="square" rtlCol="0">
            <a:spAutoFit/>
          </a:bodyPr>
          <a:lstStyle/>
          <a:p>
            <a:r>
              <a:rPr kumimoji="1" lang="en-US" altLang="ja-JP" sz="7200" dirty="0">
                <a:solidFill>
                  <a:schemeClr val="bg1"/>
                </a:solidFill>
              </a:rPr>
              <a:t>Git Flow</a:t>
            </a:r>
            <a:r>
              <a:rPr kumimoji="1" lang="ja-JP" altLang="en-US" sz="7200" dirty="0">
                <a:solidFill>
                  <a:schemeClr val="bg1"/>
                </a:solidFill>
              </a:rPr>
              <a:t>について</a:t>
            </a:r>
          </a:p>
        </p:txBody>
      </p:sp>
      <p:sp>
        <p:nvSpPr>
          <p:cNvPr id="6" name="テキスト ボックス 5">
            <a:extLst>
              <a:ext uri="{FF2B5EF4-FFF2-40B4-BE49-F238E27FC236}">
                <a16:creationId xmlns:a16="http://schemas.microsoft.com/office/drawing/2014/main" id="{41EFC776-F0DD-0A03-D7FF-F9478668EA81}"/>
              </a:ext>
            </a:extLst>
          </p:cNvPr>
          <p:cNvSpPr txBox="1"/>
          <p:nvPr/>
        </p:nvSpPr>
        <p:spPr>
          <a:xfrm>
            <a:off x="11225720" y="9513332"/>
            <a:ext cx="6867727" cy="369332"/>
          </a:xfrm>
          <a:prstGeom prst="rect">
            <a:avLst/>
          </a:prstGeom>
          <a:noFill/>
        </p:spPr>
        <p:txBody>
          <a:bodyPr wrap="square" rtlCol="0">
            <a:spAutoFit/>
          </a:bodyPr>
          <a:lstStyle/>
          <a:p>
            <a:r>
              <a:rPr kumimoji="1" lang="en-US" altLang="ja-JP" dirty="0">
                <a:hlinkClick r:id="rId3"/>
              </a:rPr>
              <a:t>https://qiita.com/KosukeSone/items/514dd24828b485c69a05</a:t>
            </a:r>
            <a:endParaRPr kumimoji="1" lang="ja-JP" altLang="en-US" dirty="0"/>
          </a:p>
        </p:txBody>
      </p:sp>
      <p:sp>
        <p:nvSpPr>
          <p:cNvPr id="7" name="テキスト ボックス 6">
            <a:extLst>
              <a:ext uri="{FF2B5EF4-FFF2-40B4-BE49-F238E27FC236}">
                <a16:creationId xmlns:a16="http://schemas.microsoft.com/office/drawing/2014/main" id="{74039B82-108E-F9E9-C6FC-4314C1E28BAD}"/>
              </a:ext>
            </a:extLst>
          </p:cNvPr>
          <p:cNvSpPr txBox="1"/>
          <p:nvPr/>
        </p:nvSpPr>
        <p:spPr>
          <a:xfrm>
            <a:off x="680938" y="1787744"/>
            <a:ext cx="15875540" cy="523220"/>
          </a:xfrm>
          <a:prstGeom prst="rect">
            <a:avLst/>
          </a:prstGeom>
          <a:noFill/>
        </p:spPr>
        <p:txBody>
          <a:bodyPr wrap="square" rtlCol="0">
            <a:spAutoFit/>
          </a:bodyPr>
          <a:lstStyle/>
          <a:p>
            <a:r>
              <a:rPr kumimoji="1" lang="ja-JP" altLang="en-US" sz="2800" dirty="0">
                <a:solidFill>
                  <a:schemeClr val="bg1"/>
                </a:solidFill>
              </a:rPr>
              <a:t>ざっくりいうと何をするブランチなのかをわかるように命名するルール</a:t>
            </a:r>
          </a:p>
        </p:txBody>
      </p:sp>
      <p:sp>
        <p:nvSpPr>
          <p:cNvPr id="8" name="テキスト ボックス 7">
            <a:extLst>
              <a:ext uri="{FF2B5EF4-FFF2-40B4-BE49-F238E27FC236}">
                <a16:creationId xmlns:a16="http://schemas.microsoft.com/office/drawing/2014/main" id="{CFDDAB26-5978-90AE-1C2F-AE727EF810E6}"/>
              </a:ext>
            </a:extLst>
          </p:cNvPr>
          <p:cNvSpPr txBox="1"/>
          <p:nvPr/>
        </p:nvSpPr>
        <p:spPr>
          <a:xfrm>
            <a:off x="680938" y="2496111"/>
            <a:ext cx="15875540" cy="6863417"/>
          </a:xfrm>
          <a:prstGeom prst="rect">
            <a:avLst/>
          </a:prstGeom>
          <a:noFill/>
        </p:spPr>
        <p:txBody>
          <a:bodyPr wrap="square" rtlCol="0">
            <a:spAutoFit/>
          </a:bodyPr>
          <a:lstStyle/>
          <a:p>
            <a:r>
              <a:rPr kumimoji="1" lang="ja-JP" altLang="en-US" sz="4000" dirty="0">
                <a:solidFill>
                  <a:srgbClr val="F74B4B"/>
                </a:solidFill>
              </a:rPr>
              <a:t>・</a:t>
            </a:r>
            <a:r>
              <a:rPr kumimoji="1" lang="en-US" altLang="ja-JP" sz="4000" dirty="0">
                <a:solidFill>
                  <a:srgbClr val="F74B4B"/>
                </a:solidFill>
              </a:rPr>
              <a:t>Master</a:t>
            </a:r>
            <a:r>
              <a:rPr kumimoji="1" lang="ja-JP" altLang="en-US" sz="4000" dirty="0">
                <a:solidFill>
                  <a:srgbClr val="F74B4B"/>
                </a:solidFill>
              </a:rPr>
              <a:t>ブランチ</a:t>
            </a:r>
            <a:endParaRPr kumimoji="1" lang="en-US" altLang="ja-JP" sz="4000" dirty="0">
              <a:solidFill>
                <a:srgbClr val="F74B4B"/>
              </a:solidFill>
            </a:endParaRPr>
          </a:p>
          <a:p>
            <a:r>
              <a:rPr kumimoji="1" lang="ja-JP" altLang="en-US" sz="4000" dirty="0">
                <a:solidFill>
                  <a:schemeClr val="bg1"/>
                </a:solidFill>
              </a:rPr>
              <a:t>プロダクトとしてリリースするブランチ</a:t>
            </a:r>
            <a:endParaRPr kumimoji="1" lang="en-US" altLang="ja-JP" sz="4000" dirty="0">
              <a:solidFill>
                <a:schemeClr val="bg1"/>
              </a:solidFill>
            </a:endParaRPr>
          </a:p>
          <a:p>
            <a:r>
              <a:rPr kumimoji="1" lang="ja-JP" altLang="en-US" sz="4000" dirty="0">
                <a:solidFill>
                  <a:schemeClr val="bg1"/>
                </a:solidFill>
              </a:rPr>
              <a:t>ここに反映された内容が本番環境で動く</a:t>
            </a:r>
            <a:endParaRPr kumimoji="1" lang="en-US" altLang="ja-JP" sz="4000" dirty="0">
              <a:solidFill>
                <a:schemeClr val="bg1"/>
              </a:solidFill>
            </a:endParaRPr>
          </a:p>
          <a:p>
            <a:r>
              <a:rPr kumimoji="1" lang="ja-JP" altLang="en-US" sz="4000" dirty="0">
                <a:solidFill>
                  <a:srgbClr val="F74B4B"/>
                </a:solidFill>
              </a:rPr>
              <a:t>・</a:t>
            </a:r>
            <a:r>
              <a:rPr kumimoji="1" lang="en-US" altLang="ja-JP" sz="4000" dirty="0">
                <a:solidFill>
                  <a:srgbClr val="F74B4B"/>
                </a:solidFill>
              </a:rPr>
              <a:t>Develop</a:t>
            </a:r>
            <a:r>
              <a:rPr kumimoji="1" lang="ja-JP" altLang="en-US" sz="4000" dirty="0">
                <a:solidFill>
                  <a:srgbClr val="F74B4B"/>
                </a:solidFill>
              </a:rPr>
              <a:t>ブランチ</a:t>
            </a:r>
            <a:endParaRPr kumimoji="1" lang="en-US" altLang="ja-JP" sz="4000" dirty="0">
              <a:solidFill>
                <a:srgbClr val="F74B4B"/>
              </a:solidFill>
            </a:endParaRPr>
          </a:p>
          <a:p>
            <a:r>
              <a:rPr kumimoji="1" lang="en-US" altLang="ja-JP" sz="4000" dirty="0">
                <a:solidFill>
                  <a:schemeClr val="bg1"/>
                </a:solidFill>
              </a:rPr>
              <a:t> </a:t>
            </a:r>
            <a:r>
              <a:rPr kumimoji="1" lang="ja-JP" altLang="en-US" sz="4000" dirty="0">
                <a:solidFill>
                  <a:schemeClr val="bg1"/>
                </a:solidFill>
              </a:rPr>
              <a:t>開発用ブランチ</a:t>
            </a:r>
            <a:endParaRPr kumimoji="1" lang="en-US" altLang="ja-JP" sz="4000" dirty="0">
              <a:solidFill>
                <a:schemeClr val="bg1"/>
              </a:solidFill>
            </a:endParaRPr>
          </a:p>
          <a:p>
            <a:r>
              <a:rPr kumimoji="1" lang="ja-JP" altLang="en-US" sz="4000" dirty="0">
                <a:solidFill>
                  <a:schemeClr val="bg1"/>
                </a:solidFill>
              </a:rPr>
              <a:t>コードが安定してリリース準備ができたら</a:t>
            </a:r>
            <a:r>
              <a:rPr kumimoji="1" lang="en-US" altLang="ja-JP" sz="4000" dirty="0">
                <a:solidFill>
                  <a:schemeClr val="bg1"/>
                </a:solidFill>
              </a:rPr>
              <a:t>Master</a:t>
            </a:r>
            <a:r>
              <a:rPr kumimoji="1" lang="ja-JP" altLang="en-US" sz="4000" dirty="0">
                <a:solidFill>
                  <a:schemeClr val="bg1"/>
                </a:solidFill>
              </a:rPr>
              <a:t>へマージする</a:t>
            </a:r>
            <a:endParaRPr kumimoji="1" lang="en-US" altLang="ja-JP" sz="4000" dirty="0">
              <a:solidFill>
                <a:schemeClr val="bg1"/>
              </a:solidFill>
            </a:endParaRPr>
          </a:p>
          <a:p>
            <a:r>
              <a:rPr kumimoji="1" lang="ja-JP" altLang="en-US" sz="4000" dirty="0">
                <a:solidFill>
                  <a:srgbClr val="F74B4B"/>
                </a:solidFill>
              </a:rPr>
              <a:t>・</a:t>
            </a:r>
            <a:r>
              <a:rPr kumimoji="1" lang="en-US" altLang="ja-JP" sz="4000" dirty="0">
                <a:solidFill>
                  <a:srgbClr val="F74B4B"/>
                </a:solidFill>
              </a:rPr>
              <a:t>Feature</a:t>
            </a:r>
            <a:r>
              <a:rPr kumimoji="1" lang="ja-JP" altLang="en-US" sz="4000" dirty="0">
                <a:solidFill>
                  <a:srgbClr val="F74B4B"/>
                </a:solidFill>
              </a:rPr>
              <a:t>ブランチ</a:t>
            </a:r>
            <a:endParaRPr kumimoji="1" lang="en-US" altLang="ja-JP" sz="4000" dirty="0">
              <a:solidFill>
                <a:srgbClr val="F74B4B"/>
              </a:solidFill>
            </a:endParaRPr>
          </a:p>
          <a:p>
            <a:r>
              <a:rPr kumimoji="1" lang="ja-JP" altLang="en-US" sz="4000" dirty="0">
                <a:solidFill>
                  <a:schemeClr val="bg1"/>
                </a:solidFill>
              </a:rPr>
              <a:t>機能追加を行うブランチ </a:t>
            </a:r>
            <a:endParaRPr kumimoji="1" lang="en-US" altLang="ja-JP" sz="4000" dirty="0">
              <a:solidFill>
                <a:schemeClr val="bg1"/>
              </a:solidFill>
            </a:endParaRPr>
          </a:p>
          <a:p>
            <a:r>
              <a:rPr kumimoji="1" lang="ja-JP" altLang="en-US" sz="4000" dirty="0">
                <a:solidFill>
                  <a:schemeClr val="bg1"/>
                </a:solidFill>
              </a:rPr>
              <a:t>今回は自己紹介の更新なのでこのブランチ</a:t>
            </a:r>
            <a:endParaRPr kumimoji="1" lang="en-US" altLang="ja-JP" sz="4000" dirty="0">
              <a:solidFill>
                <a:schemeClr val="bg1"/>
              </a:solidFill>
            </a:endParaRPr>
          </a:p>
          <a:p>
            <a:r>
              <a:rPr kumimoji="1" lang="ja-JP" altLang="en-US" sz="4000" dirty="0">
                <a:solidFill>
                  <a:srgbClr val="F74B4B"/>
                </a:solidFill>
              </a:rPr>
              <a:t>・</a:t>
            </a:r>
            <a:r>
              <a:rPr kumimoji="1" lang="en-US" altLang="ja-JP" sz="4000" dirty="0">
                <a:solidFill>
                  <a:srgbClr val="F74B4B"/>
                </a:solidFill>
              </a:rPr>
              <a:t>Hotfix</a:t>
            </a:r>
            <a:r>
              <a:rPr kumimoji="1" lang="ja-JP" altLang="en-US" sz="4000" dirty="0">
                <a:solidFill>
                  <a:srgbClr val="F74B4B"/>
                </a:solidFill>
              </a:rPr>
              <a:t>ブランチ</a:t>
            </a:r>
            <a:r>
              <a:rPr kumimoji="1" lang="en-US" altLang="ja-JP" sz="4000" dirty="0">
                <a:solidFill>
                  <a:srgbClr val="F74B4B"/>
                </a:solidFill>
              </a:rPr>
              <a:t> </a:t>
            </a:r>
          </a:p>
          <a:p>
            <a:r>
              <a:rPr kumimoji="1" lang="ja-JP" altLang="en-US" sz="4000" dirty="0">
                <a:solidFill>
                  <a:schemeClr val="bg1"/>
                </a:solidFill>
              </a:rPr>
              <a:t>クリティカルなバグを修正するためのブランチ</a:t>
            </a:r>
            <a:endParaRPr kumimoji="1" lang="en-US" altLang="ja-JP" sz="4000" dirty="0">
              <a:solidFill>
                <a:schemeClr val="bg1"/>
              </a:solidFill>
            </a:endParaRPr>
          </a:p>
        </p:txBody>
      </p:sp>
    </p:spTree>
    <p:extLst>
      <p:ext uri="{BB962C8B-B14F-4D97-AF65-F5344CB8AC3E}">
        <p14:creationId xmlns:p14="http://schemas.microsoft.com/office/powerpoint/2010/main" val="2805464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B5A7AF7-E95B-4B00-7563-404271123999}"/>
              </a:ext>
            </a:extLst>
          </p:cNvPr>
          <p:cNvSpPr/>
          <p:nvPr/>
        </p:nvSpPr>
        <p:spPr>
          <a:xfrm>
            <a:off x="2198452" y="1288368"/>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テキスト ボックス 2">
            <a:extLst>
              <a:ext uri="{FF2B5EF4-FFF2-40B4-BE49-F238E27FC236}">
                <a16:creationId xmlns:a16="http://schemas.microsoft.com/office/drawing/2014/main" id="{B421DD23-7BF5-6286-FE8B-0E4F75059975}"/>
              </a:ext>
            </a:extLst>
          </p:cNvPr>
          <p:cNvSpPr txBox="1"/>
          <p:nvPr/>
        </p:nvSpPr>
        <p:spPr>
          <a:xfrm>
            <a:off x="2879387" y="1489419"/>
            <a:ext cx="12879421" cy="646331"/>
          </a:xfrm>
          <a:prstGeom prst="rect">
            <a:avLst/>
          </a:prstGeom>
          <a:noFill/>
        </p:spPr>
        <p:txBody>
          <a:bodyPr wrap="square" rtlCol="0">
            <a:spAutoFit/>
          </a:bodyPr>
          <a:lstStyle/>
          <a:p>
            <a:pPr algn="ctr"/>
            <a:r>
              <a:rPr kumimoji="1" lang="en-US" altLang="ja-JP" sz="3600" dirty="0">
                <a:solidFill>
                  <a:srgbClr val="F74B4B"/>
                </a:solidFill>
              </a:rPr>
              <a:t>Mission 04 </a:t>
            </a:r>
            <a:r>
              <a:rPr kumimoji="1" lang="ja-JP" altLang="en-US" sz="3600" dirty="0">
                <a:solidFill>
                  <a:schemeClr val="bg1"/>
                </a:solidFill>
              </a:rPr>
              <a:t>自己紹介ページの更新</a:t>
            </a:r>
          </a:p>
        </p:txBody>
      </p:sp>
      <p:pic>
        <p:nvPicPr>
          <p:cNvPr id="16" name="図 15">
            <a:extLst>
              <a:ext uri="{FF2B5EF4-FFF2-40B4-BE49-F238E27FC236}">
                <a16:creationId xmlns:a16="http://schemas.microsoft.com/office/drawing/2014/main" id="{70CB1E28-F7D2-2E09-002A-49BAB50A5006}"/>
              </a:ext>
            </a:extLst>
          </p:cNvPr>
          <p:cNvPicPr>
            <a:picLocks noChangeAspect="1"/>
          </p:cNvPicPr>
          <p:nvPr/>
        </p:nvPicPr>
        <p:blipFill>
          <a:blip r:embed="rId2"/>
          <a:stretch>
            <a:fillRect/>
          </a:stretch>
        </p:blipFill>
        <p:spPr>
          <a:xfrm>
            <a:off x="3093640" y="2770454"/>
            <a:ext cx="12450913" cy="6106377"/>
          </a:xfrm>
          <a:prstGeom prst="rect">
            <a:avLst/>
          </a:prstGeom>
        </p:spPr>
      </p:pic>
      <p:cxnSp>
        <p:nvCxnSpPr>
          <p:cNvPr id="18" name="直線コネクタ 17">
            <a:extLst>
              <a:ext uri="{FF2B5EF4-FFF2-40B4-BE49-F238E27FC236}">
                <a16:creationId xmlns:a16="http://schemas.microsoft.com/office/drawing/2014/main" id="{528DB083-4F05-0948-D4B6-F4A883688093}"/>
              </a:ext>
            </a:extLst>
          </p:cNvPr>
          <p:cNvCxnSpPr/>
          <p:nvPr/>
        </p:nvCxnSpPr>
        <p:spPr>
          <a:xfrm>
            <a:off x="8793804" y="5369667"/>
            <a:ext cx="4941651"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9" name="テキスト ボックス 18">
            <a:extLst>
              <a:ext uri="{FF2B5EF4-FFF2-40B4-BE49-F238E27FC236}">
                <a16:creationId xmlns:a16="http://schemas.microsoft.com/office/drawing/2014/main" id="{815A14D6-EBE6-9F37-1E1A-C1B617875C9D}"/>
              </a:ext>
            </a:extLst>
          </p:cNvPr>
          <p:cNvSpPr txBox="1"/>
          <p:nvPr/>
        </p:nvSpPr>
        <p:spPr>
          <a:xfrm>
            <a:off x="12393039" y="4365631"/>
            <a:ext cx="3813242" cy="369332"/>
          </a:xfrm>
          <a:prstGeom prst="rect">
            <a:avLst/>
          </a:prstGeom>
          <a:noFill/>
        </p:spPr>
        <p:txBody>
          <a:bodyPr wrap="square" rtlCol="0">
            <a:spAutoFit/>
          </a:bodyPr>
          <a:lstStyle/>
          <a:p>
            <a:r>
              <a:rPr kumimoji="1" lang="ja-JP" altLang="en-US" dirty="0">
                <a:solidFill>
                  <a:schemeClr val="accent1"/>
                </a:solidFill>
              </a:rPr>
              <a:t>自分の画像に変える </a:t>
            </a:r>
            <a:r>
              <a:rPr kumimoji="1" lang="en-US" altLang="ja-JP" dirty="0">
                <a:solidFill>
                  <a:schemeClr val="accent1"/>
                </a:solidFill>
              </a:rPr>
              <a:t>(</a:t>
            </a:r>
            <a:r>
              <a:rPr kumimoji="1" lang="en-US" altLang="ja-JP" dirty="0" err="1">
                <a:solidFill>
                  <a:schemeClr val="accent1"/>
                </a:solidFill>
              </a:rPr>
              <a:t>img</a:t>
            </a:r>
            <a:r>
              <a:rPr kumimoji="1" lang="ja-JP" altLang="en-US" dirty="0">
                <a:solidFill>
                  <a:schemeClr val="accent1"/>
                </a:solidFill>
              </a:rPr>
              <a:t>に用意</a:t>
            </a:r>
            <a:r>
              <a:rPr kumimoji="1" lang="en-US" altLang="ja-JP" dirty="0">
                <a:solidFill>
                  <a:schemeClr val="accent1"/>
                </a:solidFill>
              </a:rPr>
              <a:t>)</a:t>
            </a:r>
            <a:endParaRPr kumimoji="1" lang="ja-JP" altLang="en-US" dirty="0">
              <a:solidFill>
                <a:schemeClr val="accent1"/>
              </a:solidFill>
            </a:endParaRPr>
          </a:p>
        </p:txBody>
      </p:sp>
      <p:sp>
        <p:nvSpPr>
          <p:cNvPr id="20" name="正方形/長方形 19">
            <a:extLst>
              <a:ext uri="{FF2B5EF4-FFF2-40B4-BE49-F238E27FC236}">
                <a16:creationId xmlns:a16="http://schemas.microsoft.com/office/drawing/2014/main" id="{D2610EBA-630C-898C-3DB4-370AA6AE7798}"/>
              </a:ext>
            </a:extLst>
          </p:cNvPr>
          <p:cNvSpPr/>
          <p:nvPr/>
        </p:nvSpPr>
        <p:spPr>
          <a:xfrm>
            <a:off x="3287949" y="3171217"/>
            <a:ext cx="2626468" cy="350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DF4EA7D3-4405-5BB7-EC96-731EB3349C80}"/>
              </a:ext>
            </a:extLst>
          </p:cNvPr>
          <p:cNvCxnSpPr>
            <a:cxnSpLocks/>
          </p:cNvCxnSpPr>
          <p:nvPr/>
        </p:nvCxnSpPr>
        <p:spPr>
          <a:xfrm>
            <a:off x="12393039" y="6669930"/>
            <a:ext cx="134241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0" name="直線コネクタ 29">
            <a:extLst>
              <a:ext uri="{FF2B5EF4-FFF2-40B4-BE49-F238E27FC236}">
                <a16:creationId xmlns:a16="http://schemas.microsoft.com/office/drawing/2014/main" id="{6EA914F8-7317-6462-1F08-71288CF6F44F}"/>
              </a:ext>
            </a:extLst>
          </p:cNvPr>
          <p:cNvCxnSpPr>
            <a:cxnSpLocks/>
          </p:cNvCxnSpPr>
          <p:nvPr/>
        </p:nvCxnSpPr>
        <p:spPr>
          <a:xfrm>
            <a:off x="9607686" y="7950739"/>
            <a:ext cx="2785353" cy="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3771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B5A7AF7-E95B-4B00-7563-404271123999}"/>
              </a:ext>
            </a:extLst>
          </p:cNvPr>
          <p:cNvSpPr/>
          <p:nvPr/>
        </p:nvSpPr>
        <p:spPr>
          <a:xfrm>
            <a:off x="2081720" y="743621"/>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 name="テキスト ボックス 2">
            <a:extLst>
              <a:ext uri="{FF2B5EF4-FFF2-40B4-BE49-F238E27FC236}">
                <a16:creationId xmlns:a16="http://schemas.microsoft.com/office/drawing/2014/main" id="{B421DD23-7BF5-6286-FE8B-0E4F75059975}"/>
              </a:ext>
            </a:extLst>
          </p:cNvPr>
          <p:cNvSpPr txBox="1"/>
          <p:nvPr/>
        </p:nvSpPr>
        <p:spPr>
          <a:xfrm>
            <a:off x="2762655" y="944672"/>
            <a:ext cx="12879421" cy="646331"/>
          </a:xfrm>
          <a:prstGeom prst="rect">
            <a:avLst/>
          </a:prstGeom>
          <a:noFill/>
        </p:spPr>
        <p:txBody>
          <a:bodyPr wrap="square" rtlCol="0">
            <a:spAutoFit/>
          </a:bodyPr>
          <a:lstStyle/>
          <a:p>
            <a:pPr algn="ctr"/>
            <a:r>
              <a:rPr kumimoji="1" lang="en-US" altLang="ja-JP" sz="3600" dirty="0">
                <a:solidFill>
                  <a:srgbClr val="F74B4B"/>
                </a:solidFill>
              </a:rPr>
              <a:t>Mission 05 </a:t>
            </a:r>
            <a:r>
              <a:rPr kumimoji="1" lang="ja-JP" altLang="en-US" sz="3600" dirty="0">
                <a:solidFill>
                  <a:schemeClr val="bg1"/>
                </a:solidFill>
              </a:rPr>
              <a:t>新しいブランチを作成して移動する</a:t>
            </a:r>
          </a:p>
        </p:txBody>
      </p:sp>
      <p:sp>
        <p:nvSpPr>
          <p:cNvPr id="4" name="正方形/長方形 3">
            <a:extLst>
              <a:ext uri="{FF2B5EF4-FFF2-40B4-BE49-F238E27FC236}">
                <a16:creationId xmlns:a16="http://schemas.microsoft.com/office/drawing/2014/main" id="{F2EB130D-918A-CB1B-4FA0-A14F3923286D}"/>
              </a:ext>
            </a:extLst>
          </p:cNvPr>
          <p:cNvSpPr/>
          <p:nvPr/>
        </p:nvSpPr>
        <p:spPr>
          <a:xfrm>
            <a:off x="1750983" y="3411503"/>
            <a:ext cx="6789901" cy="1048435"/>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7465238-1EF6-8375-651E-8074B809699D}"/>
              </a:ext>
            </a:extLst>
          </p:cNvPr>
          <p:cNvSpPr txBox="1"/>
          <p:nvPr/>
        </p:nvSpPr>
        <p:spPr>
          <a:xfrm>
            <a:off x="1867716" y="3528234"/>
            <a:ext cx="6789901" cy="769441"/>
          </a:xfrm>
          <a:prstGeom prst="rect">
            <a:avLst/>
          </a:prstGeom>
          <a:noFill/>
        </p:spPr>
        <p:txBody>
          <a:bodyPr wrap="square" rtlCol="0">
            <a:spAutoFit/>
          </a:bodyPr>
          <a:lstStyle/>
          <a:p>
            <a:r>
              <a:rPr kumimoji="1" lang="ja-JP" altLang="en-US" sz="4400" dirty="0">
                <a:solidFill>
                  <a:schemeClr val="bg1"/>
                </a:solidFill>
              </a:rPr>
              <a:t>ステージング </a:t>
            </a:r>
            <a:r>
              <a:rPr kumimoji="1" lang="en-US" altLang="ja-JP" sz="4400" dirty="0">
                <a:solidFill>
                  <a:schemeClr val="bg1"/>
                </a:solidFill>
              </a:rPr>
              <a:t>: $ git add .</a:t>
            </a:r>
            <a:endParaRPr kumimoji="1" lang="ja-JP" altLang="en-US" sz="4400" dirty="0">
              <a:solidFill>
                <a:schemeClr val="bg1"/>
              </a:solidFill>
            </a:endParaRPr>
          </a:p>
        </p:txBody>
      </p:sp>
      <p:cxnSp>
        <p:nvCxnSpPr>
          <p:cNvPr id="8" name="直線コネクタ 7">
            <a:extLst>
              <a:ext uri="{FF2B5EF4-FFF2-40B4-BE49-F238E27FC236}">
                <a16:creationId xmlns:a16="http://schemas.microsoft.com/office/drawing/2014/main" id="{B183B39F-84A1-04B0-C5B4-43C34F2519C2}"/>
              </a:ext>
            </a:extLst>
          </p:cNvPr>
          <p:cNvCxnSpPr>
            <a:cxnSpLocks/>
          </p:cNvCxnSpPr>
          <p:nvPr/>
        </p:nvCxnSpPr>
        <p:spPr>
          <a:xfrm>
            <a:off x="16226695" y="5191338"/>
            <a:ext cx="37951" cy="50940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B0C52572-F5CE-ED4A-AC39-E807DE76F494}"/>
              </a:ext>
            </a:extLst>
          </p:cNvPr>
          <p:cNvSpPr/>
          <p:nvPr/>
        </p:nvSpPr>
        <p:spPr>
          <a:xfrm>
            <a:off x="16021456" y="7244842"/>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4" name="テキスト ボックス 13">
            <a:extLst>
              <a:ext uri="{FF2B5EF4-FFF2-40B4-BE49-F238E27FC236}">
                <a16:creationId xmlns:a16="http://schemas.microsoft.com/office/drawing/2014/main" id="{6DE19806-6862-C03E-3751-0EFF26972C96}"/>
              </a:ext>
            </a:extLst>
          </p:cNvPr>
          <p:cNvSpPr txBox="1"/>
          <p:nvPr/>
        </p:nvSpPr>
        <p:spPr>
          <a:xfrm>
            <a:off x="16588913" y="7267990"/>
            <a:ext cx="2470825" cy="369332"/>
          </a:xfrm>
          <a:prstGeom prst="rect">
            <a:avLst/>
          </a:prstGeom>
          <a:noFill/>
        </p:spPr>
        <p:txBody>
          <a:bodyPr wrap="square" rtlCol="0">
            <a:spAutoFit/>
          </a:bodyPr>
          <a:lstStyle/>
          <a:p>
            <a:r>
              <a:rPr kumimoji="1" lang="en-US" altLang="ja-JP" dirty="0">
                <a:solidFill>
                  <a:schemeClr val="bg1"/>
                </a:solidFill>
              </a:rPr>
              <a:t>master</a:t>
            </a:r>
            <a:endParaRPr kumimoji="1" lang="ja-JP" altLang="en-US" dirty="0">
              <a:solidFill>
                <a:schemeClr val="bg1"/>
              </a:solidFill>
            </a:endParaRPr>
          </a:p>
        </p:txBody>
      </p:sp>
      <p:pic>
        <p:nvPicPr>
          <p:cNvPr id="26" name="図 25">
            <a:extLst>
              <a:ext uri="{FF2B5EF4-FFF2-40B4-BE49-F238E27FC236}">
                <a16:creationId xmlns:a16="http://schemas.microsoft.com/office/drawing/2014/main" id="{818AB1B2-4B86-158C-966D-FAF180D6E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6380" y="5459114"/>
            <a:ext cx="781218" cy="769441"/>
          </a:xfrm>
          <a:prstGeom prst="rect">
            <a:avLst/>
          </a:prstGeom>
        </p:spPr>
      </p:pic>
      <p:pic>
        <p:nvPicPr>
          <p:cNvPr id="29" name="図 28">
            <a:extLst>
              <a:ext uri="{FF2B5EF4-FFF2-40B4-BE49-F238E27FC236}">
                <a16:creationId xmlns:a16="http://schemas.microsoft.com/office/drawing/2014/main" id="{8DFFC7C5-48BB-C208-D884-DCF5797FD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0537" y="7653243"/>
            <a:ext cx="486381" cy="486381"/>
          </a:xfrm>
          <a:prstGeom prst="rect">
            <a:avLst/>
          </a:prstGeom>
        </p:spPr>
      </p:pic>
      <p:pic>
        <p:nvPicPr>
          <p:cNvPr id="31" name="図 30">
            <a:extLst>
              <a:ext uri="{FF2B5EF4-FFF2-40B4-BE49-F238E27FC236}">
                <a16:creationId xmlns:a16="http://schemas.microsoft.com/office/drawing/2014/main" id="{6E0CE7FA-C23D-A3D3-18F2-B7A112E34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8022" y="7640300"/>
            <a:ext cx="486381" cy="486381"/>
          </a:xfrm>
          <a:prstGeom prst="rect">
            <a:avLst/>
          </a:prstGeom>
        </p:spPr>
      </p:pic>
      <p:sp>
        <p:nvSpPr>
          <p:cNvPr id="64" name="楕円 63">
            <a:extLst>
              <a:ext uri="{FF2B5EF4-FFF2-40B4-BE49-F238E27FC236}">
                <a16:creationId xmlns:a16="http://schemas.microsoft.com/office/drawing/2014/main" id="{C64C8F66-A404-E9CF-6C18-0A3BE93035EB}"/>
              </a:ext>
            </a:extLst>
          </p:cNvPr>
          <p:cNvSpPr/>
          <p:nvPr/>
        </p:nvSpPr>
        <p:spPr>
          <a:xfrm>
            <a:off x="16055502" y="8482520"/>
            <a:ext cx="418288" cy="418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コネクタ: カギ線 65">
            <a:extLst>
              <a:ext uri="{FF2B5EF4-FFF2-40B4-BE49-F238E27FC236}">
                <a16:creationId xmlns:a16="http://schemas.microsoft.com/office/drawing/2014/main" id="{2324A745-7756-5B2F-7014-8DBF66D0BB7C}"/>
              </a:ext>
            </a:extLst>
          </p:cNvPr>
          <p:cNvCxnSpPr>
            <a:cxnSpLocks/>
            <a:endCxn id="64" idx="7"/>
          </p:cNvCxnSpPr>
          <p:nvPr/>
        </p:nvCxnSpPr>
        <p:spPr>
          <a:xfrm rot="5400000" flipH="1" flipV="1">
            <a:off x="15572344" y="9383967"/>
            <a:ext cx="1593749" cy="209144"/>
          </a:xfrm>
          <a:prstGeom prst="bentConnector4">
            <a:avLst>
              <a:gd name="adj1" fmla="val -26142"/>
              <a:gd name="adj2" fmla="val 20930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図 70">
            <a:extLst>
              <a:ext uri="{FF2B5EF4-FFF2-40B4-BE49-F238E27FC236}">
                <a16:creationId xmlns:a16="http://schemas.microsoft.com/office/drawing/2014/main" id="{7342CFF5-6E91-21C6-FDFE-B0DCBDA21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66549" y="8482520"/>
            <a:ext cx="473281" cy="473281"/>
          </a:xfrm>
          <a:prstGeom prst="rect">
            <a:avLst/>
          </a:prstGeom>
        </p:spPr>
      </p:pic>
      <p:pic>
        <p:nvPicPr>
          <p:cNvPr id="12" name="グラフィックス 11" descr="フォルダー">
            <a:extLst>
              <a:ext uri="{FF2B5EF4-FFF2-40B4-BE49-F238E27FC236}">
                <a16:creationId xmlns:a16="http://schemas.microsoft.com/office/drawing/2014/main" id="{DE378949-6F71-F700-3F2E-98DC2FAFB2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848290" y="2565963"/>
            <a:ext cx="1206226" cy="1206226"/>
          </a:xfrm>
          <a:prstGeom prst="rect">
            <a:avLst/>
          </a:prstGeom>
        </p:spPr>
      </p:pic>
      <p:pic>
        <p:nvPicPr>
          <p:cNvPr id="21" name="グラフィックス 20" descr="フォルダー">
            <a:extLst>
              <a:ext uri="{FF2B5EF4-FFF2-40B4-BE49-F238E27FC236}">
                <a16:creationId xmlns:a16="http://schemas.microsoft.com/office/drawing/2014/main" id="{1994E05C-2159-4E86-61FF-9A93106FAE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213546" y="2565963"/>
            <a:ext cx="1206226" cy="1206226"/>
          </a:xfrm>
          <a:prstGeom prst="rect">
            <a:avLst/>
          </a:prstGeom>
        </p:spPr>
      </p:pic>
      <p:pic>
        <p:nvPicPr>
          <p:cNvPr id="25" name="図 24">
            <a:extLst>
              <a:ext uri="{FF2B5EF4-FFF2-40B4-BE49-F238E27FC236}">
                <a16:creationId xmlns:a16="http://schemas.microsoft.com/office/drawing/2014/main" id="{03257A10-848F-BE13-8915-C7C705DF17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60735" y="2539178"/>
            <a:ext cx="1351466" cy="1289524"/>
          </a:xfrm>
          <a:prstGeom prst="rect">
            <a:avLst/>
          </a:prstGeom>
        </p:spPr>
      </p:pic>
      <p:cxnSp>
        <p:nvCxnSpPr>
          <p:cNvPr id="16" name="直線矢印コネクタ 15">
            <a:extLst>
              <a:ext uri="{FF2B5EF4-FFF2-40B4-BE49-F238E27FC236}">
                <a16:creationId xmlns:a16="http://schemas.microsoft.com/office/drawing/2014/main" id="{5A07C7D5-0165-5477-3F67-C32265451F1C}"/>
              </a:ext>
            </a:extLst>
          </p:cNvPr>
          <p:cNvCxnSpPr/>
          <p:nvPr/>
        </p:nvCxnSpPr>
        <p:spPr>
          <a:xfrm>
            <a:off x="13249069" y="3169076"/>
            <a:ext cx="564205"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線矢印コネクタ 29">
            <a:extLst>
              <a:ext uri="{FF2B5EF4-FFF2-40B4-BE49-F238E27FC236}">
                <a16:creationId xmlns:a16="http://schemas.microsoft.com/office/drawing/2014/main" id="{4E11FB05-76F5-5450-A114-FA56E88358C0}"/>
              </a:ext>
            </a:extLst>
          </p:cNvPr>
          <p:cNvCxnSpPr/>
          <p:nvPr/>
        </p:nvCxnSpPr>
        <p:spPr>
          <a:xfrm>
            <a:off x="15647296" y="3169076"/>
            <a:ext cx="564205"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テキスト ボックス 16">
            <a:extLst>
              <a:ext uri="{FF2B5EF4-FFF2-40B4-BE49-F238E27FC236}">
                <a16:creationId xmlns:a16="http://schemas.microsoft.com/office/drawing/2014/main" id="{C675B265-2302-E68C-E6E3-42A066A645DE}"/>
              </a:ext>
            </a:extLst>
          </p:cNvPr>
          <p:cNvSpPr txBox="1"/>
          <p:nvPr/>
        </p:nvSpPr>
        <p:spPr>
          <a:xfrm>
            <a:off x="13073976" y="2745758"/>
            <a:ext cx="1356587" cy="369332"/>
          </a:xfrm>
          <a:prstGeom prst="rect">
            <a:avLst/>
          </a:prstGeom>
          <a:noFill/>
        </p:spPr>
        <p:txBody>
          <a:bodyPr wrap="square" rtlCol="0">
            <a:spAutoFit/>
          </a:bodyPr>
          <a:lstStyle/>
          <a:p>
            <a:r>
              <a:rPr kumimoji="1" lang="en-US" altLang="ja-JP" dirty="0">
                <a:solidFill>
                  <a:schemeClr val="bg1"/>
                </a:solidFill>
              </a:rPr>
              <a:t>commit</a:t>
            </a:r>
            <a:endParaRPr kumimoji="1" lang="ja-JP" altLang="en-US" dirty="0">
              <a:solidFill>
                <a:schemeClr val="bg1"/>
              </a:solidFill>
            </a:endParaRPr>
          </a:p>
        </p:txBody>
      </p:sp>
      <p:pic>
        <p:nvPicPr>
          <p:cNvPr id="33" name="グラフィックス 32" descr="フォルダー">
            <a:extLst>
              <a:ext uri="{FF2B5EF4-FFF2-40B4-BE49-F238E27FC236}">
                <a16:creationId xmlns:a16="http://schemas.microsoft.com/office/drawing/2014/main" id="{C9FADEDF-CA22-4486-8240-007510F1D1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04061" y="2549366"/>
            <a:ext cx="1206226" cy="1206226"/>
          </a:xfrm>
          <a:prstGeom prst="rect">
            <a:avLst/>
          </a:prstGeom>
        </p:spPr>
      </p:pic>
      <p:cxnSp>
        <p:nvCxnSpPr>
          <p:cNvPr id="34" name="直線矢印コネクタ 33">
            <a:extLst>
              <a:ext uri="{FF2B5EF4-FFF2-40B4-BE49-F238E27FC236}">
                <a16:creationId xmlns:a16="http://schemas.microsoft.com/office/drawing/2014/main" id="{192B2372-FCDE-3D5F-90FC-2F350A916B0F}"/>
              </a:ext>
            </a:extLst>
          </p:cNvPr>
          <p:cNvCxnSpPr/>
          <p:nvPr/>
        </p:nvCxnSpPr>
        <p:spPr>
          <a:xfrm>
            <a:off x="10988113" y="3245465"/>
            <a:ext cx="564205"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テキスト ボックス 34">
            <a:extLst>
              <a:ext uri="{FF2B5EF4-FFF2-40B4-BE49-F238E27FC236}">
                <a16:creationId xmlns:a16="http://schemas.microsoft.com/office/drawing/2014/main" id="{918C8AC1-98A4-C7AC-9E20-FC4397D56F15}"/>
              </a:ext>
            </a:extLst>
          </p:cNvPr>
          <p:cNvSpPr txBox="1"/>
          <p:nvPr/>
        </p:nvSpPr>
        <p:spPr>
          <a:xfrm>
            <a:off x="10988110" y="2822147"/>
            <a:ext cx="1356587" cy="369332"/>
          </a:xfrm>
          <a:prstGeom prst="rect">
            <a:avLst/>
          </a:prstGeom>
          <a:noFill/>
        </p:spPr>
        <p:txBody>
          <a:bodyPr wrap="square" rtlCol="0">
            <a:spAutoFit/>
          </a:bodyPr>
          <a:lstStyle/>
          <a:p>
            <a:r>
              <a:rPr kumimoji="1" lang="en-US" altLang="ja-JP" dirty="0">
                <a:solidFill>
                  <a:schemeClr val="bg1"/>
                </a:solidFill>
              </a:rPr>
              <a:t>add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B7E40658-0526-73C7-844B-ECF1AD1B9830}"/>
              </a:ext>
            </a:extLst>
          </p:cNvPr>
          <p:cNvSpPr txBox="1"/>
          <p:nvPr/>
        </p:nvSpPr>
        <p:spPr>
          <a:xfrm>
            <a:off x="15574741" y="2745758"/>
            <a:ext cx="1356587" cy="369332"/>
          </a:xfrm>
          <a:prstGeom prst="rect">
            <a:avLst/>
          </a:prstGeom>
          <a:noFill/>
        </p:spPr>
        <p:txBody>
          <a:bodyPr wrap="square" rtlCol="0">
            <a:spAutoFit/>
          </a:bodyPr>
          <a:lstStyle/>
          <a:p>
            <a:r>
              <a:rPr kumimoji="1" lang="en-US" altLang="ja-JP" dirty="0">
                <a:solidFill>
                  <a:schemeClr val="bg1"/>
                </a:solidFill>
              </a:rPr>
              <a:t>push</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EDF0C4B4-5F75-5D62-9DBD-D2E2B30CA465}"/>
              </a:ext>
            </a:extLst>
          </p:cNvPr>
          <p:cNvSpPr txBox="1"/>
          <p:nvPr/>
        </p:nvSpPr>
        <p:spPr>
          <a:xfrm>
            <a:off x="1750983" y="4414218"/>
            <a:ext cx="7805725" cy="369332"/>
          </a:xfrm>
          <a:prstGeom prst="rect">
            <a:avLst/>
          </a:prstGeom>
          <a:noFill/>
        </p:spPr>
        <p:txBody>
          <a:bodyPr wrap="square" rtlCol="0">
            <a:spAutoFit/>
          </a:bodyPr>
          <a:lstStyle/>
          <a:p>
            <a:r>
              <a:rPr kumimoji="1" lang="ja-JP" altLang="en-US" dirty="0">
                <a:solidFill>
                  <a:schemeClr val="bg1"/>
                </a:solidFill>
              </a:rPr>
              <a:t>変更箇所を</a:t>
            </a:r>
            <a:r>
              <a:rPr kumimoji="1" lang="en-US" altLang="ja-JP" dirty="0">
                <a:solidFill>
                  <a:schemeClr val="bg1"/>
                </a:solidFill>
              </a:rPr>
              <a:t>Git</a:t>
            </a:r>
            <a:r>
              <a:rPr kumimoji="1" lang="ja-JP" altLang="en-US" dirty="0">
                <a:solidFill>
                  <a:schemeClr val="bg1"/>
                </a:solidFill>
              </a:rPr>
              <a:t>管理対象にする</a:t>
            </a:r>
          </a:p>
        </p:txBody>
      </p:sp>
      <p:sp>
        <p:nvSpPr>
          <p:cNvPr id="41" name="正方形/長方形 40">
            <a:extLst>
              <a:ext uri="{FF2B5EF4-FFF2-40B4-BE49-F238E27FC236}">
                <a16:creationId xmlns:a16="http://schemas.microsoft.com/office/drawing/2014/main" id="{7AC99467-A955-FB70-49A8-F49C05258C27}"/>
              </a:ext>
            </a:extLst>
          </p:cNvPr>
          <p:cNvSpPr/>
          <p:nvPr/>
        </p:nvSpPr>
        <p:spPr>
          <a:xfrm>
            <a:off x="1747743" y="5074608"/>
            <a:ext cx="10135311" cy="1048435"/>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43C641EF-D651-6185-DE47-15FB5A085002}"/>
              </a:ext>
            </a:extLst>
          </p:cNvPr>
          <p:cNvSpPr txBox="1"/>
          <p:nvPr/>
        </p:nvSpPr>
        <p:spPr>
          <a:xfrm>
            <a:off x="1864475" y="5191338"/>
            <a:ext cx="10135311" cy="769441"/>
          </a:xfrm>
          <a:prstGeom prst="rect">
            <a:avLst/>
          </a:prstGeom>
          <a:noFill/>
        </p:spPr>
        <p:txBody>
          <a:bodyPr wrap="square" rtlCol="0">
            <a:spAutoFit/>
          </a:bodyPr>
          <a:lstStyle/>
          <a:p>
            <a:r>
              <a:rPr kumimoji="1" lang="ja-JP" altLang="en-US" sz="4400" dirty="0">
                <a:solidFill>
                  <a:schemeClr val="bg1"/>
                </a:solidFill>
              </a:rPr>
              <a:t>コミット </a:t>
            </a:r>
            <a:r>
              <a:rPr kumimoji="1" lang="en-US" altLang="ja-JP" sz="4400" dirty="0">
                <a:solidFill>
                  <a:schemeClr val="bg1"/>
                </a:solidFill>
              </a:rPr>
              <a:t>: $ git commit –m “</a:t>
            </a:r>
            <a:r>
              <a:rPr kumimoji="1" lang="ja-JP" altLang="en-US" sz="4400" dirty="0">
                <a:solidFill>
                  <a:schemeClr val="bg1"/>
                </a:solidFill>
              </a:rPr>
              <a:t>コメント</a:t>
            </a:r>
            <a:r>
              <a:rPr kumimoji="1" lang="en-US" altLang="ja-JP" sz="4400" dirty="0">
                <a:solidFill>
                  <a:schemeClr val="bg1"/>
                </a:solidFill>
              </a:rPr>
              <a:t>”</a:t>
            </a:r>
            <a:endParaRPr kumimoji="1" lang="ja-JP" altLang="en-US" sz="4400" dirty="0">
              <a:solidFill>
                <a:schemeClr val="bg1"/>
              </a:solidFill>
            </a:endParaRPr>
          </a:p>
        </p:txBody>
      </p:sp>
      <p:sp>
        <p:nvSpPr>
          <p:cNvPr id="43" name="テキスト ボックス 42">
            <a:extLst>
              <a:ext uri="{FF2B5EF4-FFF2-40B4-BE49-F238E27FC236}">
                <a16:creationId xmlns:a16="http://schemas.microsoft.com/office/drawing/2014/main" id="{BEBA6625-2B30-0EC2-B08E-E565B7309CD9}"/>
              </a:ext>
            </a:extLst>
          </p:cNvPr>
          <p:cNvSpPr txBox="1"/>
          <p:nvPr/>
        </p:nvSpPr>
        <p:spPr>
          <a:xfrm>
            <a:off x="1747743" y="6123043"/>
            <a:ext cx="7805725" cy="369332"/>
          </a:xfrm>
          <a:prstGeom prst="rect">
            <a:avLst/>
          </a:prstGeom>
          <a:noFill/>
        </p:spPr>
        <p:txBody>
          <a:bodyPr wrap="square" rtlCol="0">
            <a:spAutoFit/>
          </a:bodyPr>
          <a:lstStyle/>
          <a:p>
            <a:r>
              <a:rPr kumimoji="1" lang="ja-JP" altLang="en-US" dirty="0">
                <a:solidFill>
                  <a:schemeClr val="bg1"/>
                </a:solidFill>
              </a:rPr>
              <a:t>バージョン管理に記録を残す</a:t>
            </a:r>
          </a:p>
        </p:txBody>
      </p:sp>
      <p:sp>
        <p:nvSpPr>
          <p:cNvPr id="44" name="正方形/長方形 43">
            <a:extLst>
              <a:ext uri="{FF2B5EF4-FFF2-40B4-BE49-F238E27FC236}">
                <a16:creationId xmlns:a16="http://schemas.microsoft.com/office/drawing/2014/main" id="{0027E217-C1E8-D399-A098-0AC634FA9BF7}"/>
              </a:ext>
            </a:extLst>
          </p:cNvPr>
          <p:cNvSpPr/>
          <p:nvPr/>
        </p:nvSpPr>
        <p:spPr>
          <a:xfrm>
            <a:off x="1747742" y="6786679"/>
            <a:ext cx="11608632" cy="1048435"/>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A51F2AB5-B0E5-7BDC-58A9-7A4AAED679F0}"/>
              </a:ext>
            </a:extLst>
          </p:cNvPr>
          <p:cNvSpPr txBox="1"/>
          <p:nvPr/>
        </p:nvSpPr>
        <p:spPr>
          <a:xfrm>
            <a:off x="1864474" y="6903410"/>
            <a:ext cx="11491900" cy="769441"/>
          </a:xfrm>
          <a:prstGeom prst="rect">
            <a:avLst/>
          </a:prstGeom>
          <a:noFill/>
        </p:spPr>
        <p:txBody>
          <a:bodyPr wrap="square" rtlCol="0">
            <a:spAutoFit/>
          </a:bodyPr>
          <a:lstStyle/>
          <a:p>
            <a:r>
              <a:rPr kumimoji="1" lang="ja-JP" altLang="en-US" sz="4400" dirty="0">
                <a:solidFill>
                  <a:schemeClr val="bg1"/>
                </a:solidFill>
              </a:rPr>
              <a:t>プッシュ</a:t>
            </a:r>
            <a:r>
              <a:rPr kumimoji="1" lang="en-US" altLang="ja-JP" sz="4400" dirty="0">
                <a:solidFill>
                  <a:schemeClr val="bg1"/>
                </a:solidFill>
              </a:rPr>
              <a:t>: $ git push origin</a:t>
            </a:r>
            <a:r>
              <a:rPr kumimoji="1" lang="ja-JP" altLang="en-US" sz="4400" dirty="0">
                <a:solidFill>
                  <a:schemeClr val="bg1"/>
                </a:solidFill>
              </a:rPr>
              <a:t> 現在のブランチ名</a:t>
            </a:r>
            <a:r>
              <a:rPr kumimoji="1" lang="en-US" altLang="ja-JP" sz="4400" dirty="0">
                <a:solidFill>
                  <a:schemeClr val="bg1"/>
                </a:solidFill>
              </a:rPr>
              <a:t> </a:t>
            </a:r>
            <a:endParaRPr kumimoji="1" lang="ja-JP" altLang="en-US" sz="4400" dirty="0">
              <a:solidFill>
                <a:schemeClr val="bg1"/>
              </a:solidFill>
            </a:endParaRPr>
          </a:p>
        </p:txBody>
      </p:sp>
      <p:sp>
        <p:nvSpPr>
          <p:cNvPr id="46" name="テキスト ボックス 45">
            <a:extLst>
              <a:ext uri="{FF2B5EF4-FFF2-40B4-BE49-F238E27FC236}">
                <a16:creationId xmlns:a16="http://schemas.microsoft.com/office/drawing/2014/main" id="{EEA3BA1A-445D-54BF-EC34-147804F85BCE}"/>
              </a:ext>
            </a:extLst>
          </p:cNvPr>
          <p:cNvSpPr txBox="1"/>
          <p:nvPr/>
        </p:nvSpPr>
        <p:spPr>
          <a:xfrm>
            <a:off x="1747742" y="7835114"/>
            <a:ext cx="7805725" cy="646331"/>
          </a:xfrm>
          <a:prstGeom prst="rect">
            <a:avLst/>
          </a:prstGeom>
          <a:noFill/>
        </p:spPr>
        <p:txBody>
          <a:bodyPr wrap="square" rtlCol="0">
            <a:spAutoFit/>
          </a:bodyPr>
          <a:lstStyle/>
          <a:p>
            <a:r>
              <a:rPr kumimoji="1" lang="ja-JP" altLang="en-US" dirty="0">
                <a:solidFill>
                  <a:schemeClr val="bg1"/>
                </a:solidFill>
              </a:rPr>
              <a:t>リモートのブランチに変更内容を反映する</a:t>
            </a:r>
            <a:endParaRPr kumimoji="1" lang="en-US" altLang="ja-JP" dirty="0">
              <a:solidFill>
                <a:schemeClr val="bg1"/>
              </a:solidFill>
            </a:endParaRPr>
          </a:p>
          <a:p>
            <a:r>
              <a:rPr kumimoji="1" lang="ja-JP" altLang="en-US" dirty="0">
                <a:solidFill>
                  <a:schemeClr val="bg1"/>
                </a:solidFill>
              </a:rPr>
              <a:t>ユーザー名とパスワードを求められる</a:t>
            </a:r>
          </a:p>
        </p:txBody>
      </p:sp>
      <p:pic>
        <p:nvPicPr>
          <p:cNvPr id="20" name="図 19">
            <a:extLst>
              <a:ext uri="{FF2B5EF4-FFF2-40B4-BE49-F238E27FC236}">
                <a16:creationId xmlns:a16="http://schemas.microsoft.com/office/drawing/2014/main" id="{E448F961-F0BA-8D47-8438-650E7B0F8C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071759" y="3101259"/>
            <a:ext cx="701521" cy="292943"/>
          </a:xfrm>
          <a:prstGeom prst="rect">
            <a:avLst/>
          </a:prstGeom>
        </p:spPr>
      </p:pic>
      <p:cxnSp>
        <p:nvCxnSpPr>
          <p:cNvPr id="53" name="コネクタ: カギ線 52">
            <a:extLst>
              <a:ext uri="{FF2B5EF4-FFF2-40B4-BE49-F238E27FC236}">
                <a16:creationId xmlns:a16="http://schemas.microsoft.com/office/drawing/2014/main" id="{BCD1BB5D-D40B-2546-F654-0BAF8524A811}"/>
              </a:ext>
            </a:extLst>
          </p:cNvPr>
          <p:cNvCxnSpPr>
            <a:cxnSpLocks/>
            <a:stCxn id="10" idx="2"/>
          </p:cNvCxnSpPr>
          <p:nvPr/>
        </p:nvCxnSpPr>
        <p:spPr>
          <a:xfrm rot="10800000">
            <a:off x="15778264" y="5631953"/>
            <a:ext cx="243192" cy="1856080"/>
          </a:xfrm>
          <a:prstGeom prst="bentConnector2">
            <a:avLst/>
          </a:prstGeom>
          <a:ln w="5715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64787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5CEECA6-B787-7E1B-71BD-CE74347FD2B2}"/>
              </a:ext>
            </a:extLst>
          </p:cNvPr>
          <p:cNvSpPr>
            <a:spLocks noGrp="1"/>
          </p:cNvSpPr>
          <p:nvPr>
            <p:ph type="body" sz="quarter" idx="10"/>
          </p:nvPr>
        </p:nvSpPr>
        <p:spPr/>
        <p:txBody>
          <a:bodyPr/>
          <a:lstStyle/>
          <a:p>
            <a:r>
              <a:rPr kumimoji="1" lang="ja-JP" altLang="en-US" dirty="0"/>
              <a:t>今日のゴール🏁</a:t>
            </a:r>
          </a:p>
        </p:txBody>
      </p:sp>
      <p:sp>
        <p:nvSpPr>
          <p:cNvPr id="3" name="テキスト プレースホルダー 2">
            <a:extLst>
              <a:ext uri="{FF2B5EF4-FFF2-40B4-BE49-F238E27FC236}">
                <a16:creationId xmlns:a16="http://schemas.microsoft.com/office/drawing/2014/main" id="{D3C6400F-08CC-327C-7354-11A0FF736D8A}"/>
              </a:ext>
            </a:extLst>
          </p:cNvPr>
          <p:cNvSpPr>
            <a:spLocks noGrp="1"/>
          </p:cNvSpPr>
          <p:nvPr>
            <p:ph type="body" sz="quarter" idx="11"/>
          </p:nvPr>
        </p:nvSpPr>
        <p:spPr>
          <a:xfrm>
            <a:off x="1804362" y="4279629"/>
            <a:ext cx="14679275" cy="4845050"/>
          </a:xfrm>
        </p:spPr>
        <p:txBody>
          <a:bodyPr/>
          <a:lstStyle/>
          <a:p>
            <a:pPr algn="ctr"/>
            <a:r>
              <a:rPr lang="en-US" altLang="ja-JP" sz="5400" dirty="0"/>
              <a:t>Git</a:t>
            </a:r>
            <a:r>
              <a:rPr lang="ja-JP" altLang="en-US" sz="5400" dirty="0"/>
              <a:t>を教えてもらったけど理解が甘くて</a:t>
            </a:r>
            <a:endParaRPr lang="en-US" altLang="ja-JP" sz="5400" dirty="0"/>
          </a:p>
          <a:p>
            <a:pPr algn="ctr"/>
            <a:r>
              <a:rPr lang="ja-JP" altLang="en-US" sz="5400" dirty="0"/>
              <a:t>何のコマンドを打てばいいか忘れてしまう人に</a:t>
            </a:r>
            <a:endParaRPr lang="en-US" altLang="ja-JP" sz="5400" dirty="0"/>
          </a:p>
          <a:p>
            <a:pPr algn="ctr"/>
            <a:r>
              <a:rPr lang="ja-JP" altLang="en-US" sz="5400" dirty="0"/>
              <a:t>「</a:t>
            </a:r>
            <a:r>
              <a:rPr lang="ja-JP" altLang="en-US" sz="5400" dirty="0">
                <a:solidFill>
                  <a:schemeClr val="accent1"/>
                </a:solidFill>
              </a:rPr>
              <a:t>コマンドが何をしているか理解できる</a:t>
            </a:r>
            <a:r>
              <a:rPr lang="ja-JP" altLang="en-US" sz="5400" dirty="0"/>
              <a:t>」</a:t>
            </a:r>
            <a:endParaRPr lang="en-US" altLang="ja-JP" sz="5400" dirty="0"/>
          </a:p>
          <a:p>
            <a:pPr algn="ctr"/>
            <a:r>
              <a:rPr lang="ja-JP" altLang="en-US" sz="5400" dirty="0"/>
              <a:t>ところまで成長してもらうこと</a:t>
            </a:r>
            <a:endParaRPr lang="en-US" altLang="ja-JP" sz="5400" dirty="0"/>
          </a:p>
        </p:txBody>
      </p:sp>
    </p:spTree>
    <p:extLst>
      <p:ext uri="{BB962C8B-B14F-4D97-AF65-F5344CB8AC3E}">
        <p14:creationId xmlns:p14="http://schemas.microsoft.com/office/powerpoint/2010/main" val="183843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39426AD1-A1E1-52F9-3D51-4A1C04401FF3}"/>
              </a:ext>
            </a:extLst>
          </p:cNvPr>
          <p:cNvSpPr/>
          <p:nvPr/>
        </p:nvSpPr>
        <p:spPr>
          <a:xfrm>
            <a:off x="2081720" y="743621"/>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25" name="テキスト ボックス 24">
            <a:extLst>
              <a:ext uri="{FF2B5EF4-FFF2-40B4-BE49-F238E27FC236}">
                <a16:creationId xmlns:a16="http://schemas.microsoft.com/office/drawing/2014/main" id="{DC882A0F-FF82-A0CB-492F-566CB2092B0C}"/>
              </a:ext>
            </a:extLst>
          </p:cNvPr>
          <p:cNvSpPr txBox="1"/>
          <p:nvPr/>
        </p:nvSpPr>
        <p:spPr>
          <a:xfrm>
            <a:off x="2704289" y="944672"/>
            <a:ext cx="12879421" cy="646331"/>
          </a:xfrm>
          <a:prstGeom prst="rect">
            <a:avLst/>
          </a:prstGeom>
          <a:noFill/>
        </p:spPr>
        <p:txBody>
          <a:bodyPr wrap="square" rtlCol="0">
            <a:spAutoFit/>
          </a:bodyPr>
          <a:lstStyle/>
          <a:p>
            <a:pPr algn="ctr"/>
            <a:r>
              <a:rPr kumimoji="1" lang="en-US" altLang="ja-JP" sz="3600" dirty="0">
                <a:solidFill>
                  <a:srgbClr val="F74B4B"/>
                </a:solidFill>
              </a:rPr>
              <a:t>Mission 06</a:t>
            </a:r>
            <a:r>
              <a:rPr kumimoji="1" lang="ja-JP" altLang="en-US" sz="3600" dirty="0">
                <a:solidFill>
                  <a:srgbClr val="F74B4B"/>
                </a:solidFill>
              </a:rPr>
              <a:t> </a:t>
            </a:r>
            <a:r>
              <a:rPr kumimoji="1" lang="en-US" altLang="ja-JP" sz="3600" dirty="0">
                <a:solidFill>
                  <a:schemeClr val="bg1"/>
                </a:solidFill>
              </a:rPr>
              <a:t>master</a:t>
            </a:r>
            <a:r>
              <a:rPr kumimoji="1" lang="ja-JP" altLang="en-US" sz="3600" dirty="0">
                <a:solidFill>
                  <a:schemeClr val="bg1"/>
                </a:solidFill>
              </a:rPr>
              <a:t>に変更内容を反映</a:t>
            </a:r>
          </a:p>
        </p:txBody>
      </p:sp>
      <p:sp>
        <p:nvSpPr>
          <p:cNvPr id="26" name="テキスト ボックス 25">
            <a:extLst>
              <a:ext uri="{FF2B5EF4-FFF2-40B4-BE49-F238E27FC236}">
                <a16:creationId xmlns:a16="http://schemas.microsoft.com/office/drawing/2014/main" id="{5FACB557-4C3B-C576-0A5D-9BBE8FB502A1}"/>
              </a:ext>
            </a:extLst>
          </p:cNvPr>
          <p:cNvSpPr txBox="1"/>
          <p:nvPr/>
        </p:nvSpPr>
        <p:spPr>
          <a:xfrm>
            <a:off x="2081721" y="2140885"/>
            <a:ext cx="13226484" cy="1200329"/>
          </a:xfrm>
          <a:prstGeom prst="rect">
            <a:avLst/>
          </a:prstGeom>
          <a:noFill/>
        </p:spPr>
        <p:txBody>
          <a:bodyPr wrap="square" rtlCol="0">
            <a:spAutoFit/>
          </a:bodyPr>
          <a:lstStyle/>
          <a:p>
            <a:r>
              <a:rPr kumimoji="1" lang="en-US" altLang="ja-JP" dirty="0">
                <a:solidFill>
                  <a:schemeClr val="bg1"/>
                </a:solidFill>
              </a:rPr>
              <a:t>GitLab</a:t>
            </a:r>
            <a:r>
              <a:rPr kumimoji="1" lang="ja-JP" altLang="en-US" dirty="0">
                <a:solidFill>
                  <a:schemeClr val="bg1"/>
                </a:solidFill>
              </a:rPr>
              <a:t>のリポジトリを開く</a:t>
            </a:r>
            <a:endParaRPr kumimoji="1" lang="en-US" altLang="ja-JP" dirty="0">
              <a:solidFill>
                <a:schemeClr val="bg1"/>
              </a:solidFill>
            </a:endParaRPr>
          </a:p>
          <a:p>
            <a:r>
              <a:rPr kumimoji="1" lang="ja-JP" altLang="en-US" dirty="0">
                <a:solidFill>
                  <a:schemeClr val="bg1"/>
                </a:solidFill>
              </a:rPr>
              <a:t>左メニューから「</a:t>
            </a:r>
            <a:r>
              <a:rPr kumimoji="1" lang="en-US" altLang="ja-JP" dirty="0">
                <a:solidFill>
                  <a:schemeClr val="bg1"/>
                </a:solidFill>
              </a:rPr>
              <a:t>Merge requests</a:t>
            </a:r>
            <a:r>
              <a:rPr kumimoji="1" lang="ja-JP" altLang="en-US" dirty="0">
                <a:solidFill>
                  <a:schemeClr val="bg1"/>
                </a:solidFill>
              </a:rPr>
              <a:t>」をクリック</a:t>
            </a:r>
            <a:endParaRPr kumimoji="1" lang="en-US" altLang="ja-JP" dirty="0">
              <a:solidFill>
                <a:schemeClr val="bg1"/>
              </a:solidFill>
            </a:endParaRPr>
          </a:p>
          <a:p>
            <a:r>
              <a:rPr kumimoji="1" lang="ja-JP" altLang="en-US" dirty="0">
                <a:solidFill>
                  <a:schemeClr val="bg1"/>
                </a:solidFill>
              </a:rPr>
              <a:t>「</a:t>
            </a:r>
            <a:r>
              <a:rPr kumimoji="1" lang="en-US" altLang="ja-JP" dirty="0">
                <a:solidFill>
                  <a:schemeClr val="bg1"/>
                </a:solidFill>
              </a:rPr>
              <a:t>Create merge request</a:t>
            </a:r>
            <a:r>
              <a:rPr kumimoji="1" lang="ja-JP" altLang="en-US" dirty="0">
                <a:solidFill>
                  <a:schemeClr val="bg1"/>
                </a:solidFill>
              </a:rPr>
              <a:t>」をクリック</a:t>
            </a:r>
            <a:endParaRPr kumimoji="1" lang="en-US" altLang="ja-JP" dirty="0">
              <a:solidFill>
                <a:schemeClr val="bg1"/>
              </a:solidFill>
            </a:endParaRPr>
          </a:p>
          <a:p>
            <a:endParaRPr kumimoji="1" lang="ja-JP" altLang="en-US" dirty="0">
              <a:solidFill>
                <a:schemeClr val="bg1"/>
              </a:solidFill>
            </a:endParaRPr>
          </a:p>
        </p:txBody>
      </p:sp>
      <p:pic>
        <p:nvPicPr>
          <p:cNvPr id="28" name="図 27">
            <a:extLst>
              <a:ext uri="{FF2B5EF4-FFF2-40B4-BE49-F238E27FC236}">
                <a16:creationId xmlns:a16="http://schemas.microsoft.com/office/drawing/2014/main" id="{BF538CCC-D351-2008-C81B-59815318A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758" y="3173428"/>
            <a:ext cx="6331275" cy="2324219"/>
          </a:xfrm>
          <a:prstGeom prst="rect">
            <a:avLst/>
          </a:prstGeom>
        </p:spPr>
      </p:pic>
      <p:sp>
        <p:nvSpPr>
          <p:cNvPr id="29" name="正方形/長方形 28">
            <a:extLst>
              <a:ext uri="{FF2B5EF4-FFF2-40B4-BE49-F238E27FC236}">
                <a16:creationId xmlns:a16="http://schemas.microsoft.com/office/drawing/2014/main" id="{42C846B1-3740-6E49-948B-01A184938588}"/>
              </a:ext>
            </a:extLst>
          </p:cNvPr>
          <p:cNvSpPr/>
          <p:nvPr/>
        </p:nvSpPr>
        <p:spPr>
          <a:xfrm>
            <a:off x="2051241" y="4031917"/>
            <a:ext cx="1095333" cy="182880"/>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EC43D36-BACF-C9A5-258C-A476D07E1414}"/>
              </a:ext>
            </a:extLst>
          </p:cNvPr>
          <p:cNvSpPr/>
          <p:nvPr/>
        </p:nvSpPr>
        <p:spPr>
          <a:xfrm>
            <a:off x="4352481" y="3883187"/>
            <a:ext cx="775293" cy="148730"/>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a:extLst>
              <a:ext uri="{FF2B5EF4-FFF2-40B4-BE49-F238E27FC236}">
                <a16:creationId xmlns:a16="http://schemas.microsoft.com/office/drawing/2014/main" id="{1641F3B9-1B0E-D6A0-3EA8-E08B35630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0538" y="2282840"/>
            <a:ext cx="6019422" cy="3469610"/>
          </a:xfrm>
          <a:prstGeom prst="rect">
            <a:avLst/>
          </a:prstGeom>
        </p:spPr>
      </p:pic>
      <p:sp>
        <p:nvSpPr>
          <p:cNvPr id="33" name="正方形/長方形 32">
            <a:extLst>
              <a:ext uri="{FF2B5EF4-FFF2-40B4-BE49-F238E27FC236}">
                <a16:creationId xmlns:a16="http://schemas.microsoft.com/office/drawing/2014/main" id="{D83F749A-4B6A-5D65-7DD4-BF340AD35306}"/>
              </a:ext>
            </a:extLst>
          </p:cNvPr>
          <p:cNvSpPr/>
          <p:nvPr/>
        </p:nvSpPr>
        <p:spPr>
          <a:xfrm>
            <a:off x="11577826" y="2453832"/>
            <a:ext cx="805773" cy="136968"/>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EE2BC962-0B76-54BF-0AF6-7EF73BDFBC31}"/>
              </a:ext>
            </a:extLst>
          </p:cNvPr>
          <p:cNvSpPr/>
          <p:nvPr/>
        </p:nvSpPr>
        <p:spPr>
          <a:xfrm>
            <a:off x="11608306" y="3202982"/>
            <a:ext cx="4082373" cy="561297"/>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CA6F1FB1-CD8F-88CB-22F2-EE868B5D21AF}"/>
              </a:ext>
            </a:extLst>
          </p:cNvPr>
          <p:cNvSpPr/>
          <p:nvPr/>
        </p:nvSpPr>
        <p:spPr>
          <a:xfrm>
            <a:off x="10770106" y="5515409"/>
            <a:ext cx="653373" cy="118281"/>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B3DEB3E-5324-0C79-A35C-2084194F03CD}"/>
              </a:ext>
            </a:extLst>
          </p:cNvPr>
          <p:cNvSpPr txBox="1"/>
          <p:nvPr/>
        </p:nvSpPr>
        <p:spPr>
          <a:xfrm>
            <a:off x="10130538" y="9017575"/>
            <a:ext cx="13226484" cy="923330"/>
          </a:xfrm>
          <a:prstGeom prst="rect">
            <a:avLst/>
          </a:prstGeom>
          <a:noFill/>
        </p:spPr>
        <p:txBody>
          <a:bodyPr wrap="square" rtlCol="0">
            <a:spAutoFit/>
          </a:bodyPr>
          <a:lstStyle/>
          <a:p>
            <a:r>
              <a:rPr kumimoji="1" lang="ja-JP" altLang="en-US" dirty="0">
                <a:solidFill>
                  <a:schemeClr val="bg1"/>
                </a:solidFill>
              </a:rPr>
              <a:t>ネズミさん、タコさんは</a:t>
            </a:r>
            <a:r>
              <a:rPr kumimoji="1" lang="en-US" altLang="ja-JP" dirty="0">
                <a:solidFill>
                  <a:schemeClr val="bg1"/>
                </a:solidFill>
              </a:rPr>
              <a:t>MR</a:t>
            </a:r>
            <a:r>
              <a:rPr kumimoji="1" lang="ja-JP" altLang="en-US" dirty="0">
                <a:solidFill>
                  <a:schemeClr val="bg1"/>
                </a:solidFill>
              </a:rPr>
              <a:t>を確認する</a:t>
            </a:r>
            <a:endParaRPr kumimoji="1" lang="en-US" altLang="ja-JP" dirty="0">
              <a:solidFill>
                <a:schemeClr val="bg1"/>
              </a:solidFill>
            </a:endParaRPr>
          </a:p>
          <a:p>
            <a:r>
              <a:rPr kumimoji="1" lang="en-US" altLang="ja-JP" dirty="0">
                <a:solidFill>
                  <a:schemeClr val="bg1"/>
                </a:solidFill>
              </a:rPr>
              <a:t>Change</a:t>
            </a:r>
            <a:r>
              <a:rPr kumimoji="1" lang="ja-JP" altLang="en-US" dirty="0">
                <a:solidFill>
                  <a:schemeClr val="bg1"/>
                </a:solidFill>
              </a:rPr>
              <a:t>をクリックすると変更点がわかる</a:t>
            </a:r>
            <a:endParaRPr kumimoji="1" lang="en-US" altLang="ja-JP" dirty="0">
              <a:solidFill>
                <a:schemeClr val="bg1"/>
              </a:solidFill>
            </a:endParaRPr>
          </a:p>
          <a:p>
            <a:r>
              <a:rPr kumimoji="1" lang="ja-JP" altLang="en-US" dirty="0">
                <a:solidFill>
                  <a:schemeClr val="bg1"/>
                </a:solidFill>
              </a:rPr>
              <a:t>赤行はなくなった箇所、青行は追加された箇所</a:t>
            </a:r>
          </a:p>
        </p:txBody>
      </p:sp>
      <p:sp>
        <p:nvSpPr>
          <p:cNvPr id="36" name="テキスト ボックス 35">
            <a:extLst>
              <a:ext uri="{FF2B5EF4-FFF2-40B4-BE49-F238E27FC236}">
                <a16:creationId xmlns:a16="http://schemas.microsoft.com/office/drawing/2014/main" id="{877F584E-2F3F-7E4F-B511-BF3FDABF7106}"/>
              </a:ext>
            </a:extLst>
          </p:cNvPr>
          <p:cNvSpPr txBox="1"/>
          <p:nvPr/>
        </p:nvSpPr>
        <p:spPr>
          <a:xfrm>
            <a:off x="11980712" y="4017645"/>
            <a:ext cx="13226484" cy="923330"/>
          </a:xfrm>
          <a:prstGeom prst="rect">
            <a:avLst/>
          </a:prstGeom>
          <a:noFill/>
        </p:spPr>
        <p:txBody>
          <a:bodyPr wrap="square" rtlCol="0">
            <a:spAutoFit/>
          </a:bodyPr>
          <a:lstStyle/>
          <a:p>
            <a:r>
              <a:rPr kumimoji="1" lang="en-US" altLang="ja-JP" dirty="0"/>
              <a:t>Title : </a:t>
            </a:r>
            <a:r>
              <a:rPr kumimoji="1" lang="ja-JP" altLang="en-US" dirty="0"/>
              <a:t>作業内容の要約</a:t>
            </a:r>
            <a:endParaRPr kumimoji="1" lang="en-US" altLang="ja-JP" dirty="0"/>
          </a:p>
          <a:p>
            <a:r>
              <a:rPr kumimoji="1" lang="en-US" altLang="ja-JP" dirty="0"/>
              <a:t>Description : </a:t>
            </a:r>
            <a:r>
              <a:rPr kumimoji="1" lang="ja-JP" altLang="en-US" dirty="0"/>
              <a:t>作業内容</a:t>
            </a:r>
            <a:r>
              <a:rPr kumimoji="1" lang="en-US" altLang="ja-JP" dirty="0"/>
              <a:t> </a:t>
            </a:r>
            <a:r>
              <a:rPr kumimoji="1" lang="ja-JP" altLang="en-US" dirty="0"/>
              <a:t>を入力して</a:t>
            </a:r>
            <a:endParaRPr kumimoji="1" lang="en-US" altLang="ja-JP" dirty="0"/>
          </a:p>
          <a:p>
            <a:r>
              <a:rPr kumimoji="1" lang="ja-JP" altLang="en-US" dirty="0"/>
              <a:t>「</a:t>
            </a:r>
            <a:r>
              <a:rPr kumimoji="1" lang="en-US" altLang="ja-JP" dirty="0"/>
              <a:t>Create merge request</a:t>
            </a:r>
            <a:r>
              <a:rPr kumimoji="1" lang="ja-JP" altLang="en-US" dirty="0"/>
              <a:t>」をクリック</a:t>
            </a:r>
          </a:p>
        </p:txBody>
      </p:sp>
      <p:sp>
        <p:nvSpPr>
          <p:cNvPr id="44" name="テキスト ボックス 43">
            <a:extLst>
              <a:ext uri="{FF2B5EF4-FFF2-40B4-BE49-F238E27FC236}">
                <a16:creationId xmlns:a16="http://schemas.microsoft.com/office/drawing/2014/main" id="{995E9AA5-5752-8250-9057-E323FC8EC8FF}"/>
              </a:ext>
            </a:extLst>
          </p:cNvPr>
          <p:cNvSpPr txBox="1"/>
          <p:nvPr/>
        </p:nvSpPr>
        <p:spPr>
          <a:xfrm>
            <a:off x="1957276" y="8012441"/>
            <a:ext cx="6909879" cy="646331"/>
          </a:xfrm>
          <a:prstGeom prst="rect">
            <a:avLst/>
          </a:prstGeom>
          <a:noFill/>
        </p:spPr>
        <p:txBody>
          <a:bodyPr wrap="square" rtlCol="0">
            <a:spAutoFit/>
          </a:bodyPr>
          <a:lstStyle/>
          <a:p>
            <a:r>
              <a:rPr kumimoji="1" lang="ja-JP" altLang="en-US" dirty="0">
                <a:solidFill>
                  <a:schemeClr val="bg1"/>
                </a:solidFill>
              </a:rPr>
              <a:t>マージ先のブランチを</a:t>
            </a:r>
            <a:r>
              <a:rPr kumimoji="1" lang="en-US" altLang="ja-JP" dirty="0">
                <a:solidFill>
                  <a:schemeClr val="bg1"/>
                </a:solidFill>
              </a:rPr>
              <a:t>master_22A/master_22B</a:t>
            </a:r>
            <a:r>
              <a:rPr kumimoji="1" lang="ja-JP" altLang="en-US" dirty="0">
                <a:solidFill>
                  <a:schemeClr val="bg1"/>
                </a:solidFill>
              </a:rPr>
              <a:t>に変更する</a:t>
            </a:r>
            <a:endParaRPr kumimoji="1" lang="en-US" altLang="ja-JP" dirty="0">
              <a:solidFill>
                <a:schemeClr val="bg1"/>
              </a:solidFill>
            </a:endParaRPr>
          </a:p>
          <a:p>
            <a:r>
              <a:rPr kumimoji="1" lang="ja-JP" altLang="en-US" dirty="0">
                <a:solidFill>
                  <a:schemeClr val="bg1"/>
                </a:solidFill>
              </a:rPr>
              <a:t>チームの</a:t>
            </a:r>
            <a:r>
              <a:rPr kumimoji="1" lang="en-US" altLang="ja-JP" dirty="0">
                <a:solidFill>
                  <a:schemeClr val="bg1"/>
                </a:solidFill>
              </a:rPr>
              <a:t>master</a:t>
            </a:r>
            <a:r>
              <a:rPr kumimoji="1" lang="ja-JP" altLang="en-US" dirty="0">
                <a:solidFill>
                  <a:schemeClr val="bg1"/>
                </a:solidFill>
              </a:rPr>
              <a:t>ブランチを選択</a:t>
            </a:r>
          </a:p>
        </p:txBody>
      </p:sp>
      <p:pic>
        <p:nvPicPr>
          <p:cNvPr id="46" name="図 45">
            <a:extLst>
              <a:ext uri="{FF2B5EF4-FFF2-40B4-BE49-F238E27FC236}">
                <a16:creationId xmlns:a16="http://schemas.microsoft.com/office/drawing/2014/main" id="{71BED7BD-B002-05C1-E151-E3674A6B8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0538" y="5938474"/>
            <a:ext cx="6261422" cy="2946551"/>
          </a:xfrm>
          <a:prstGeom prst="rect">
            <a:avLst/>
          </a:prstGeom>
        </p:spPr>
      </p:pic>
      <p:sp>
        <p:nvSpPr>
          <p:cNvPr id="47" name="正方形/長方形 46">
            <a:extLst>
              <a:ext uri="{FF2B5EF4-FFF2-40B4-BE49-F238E27FC236}">
                <a16:creationId xmlns:a16="http://schemas.microsoft.com/office/drawing/2014/main" id="{4877D62D-0A2C-0EA7-610E-4A0AE175768D}"/>
              </a:ext>
            </a:extLst>
          </p:cNvPr>
          <p:cNvSpPr/>
          <p:nvPr/>
        </p:nvSpPr>
        <p:spPr>
          <a:xfrm>
            <a:off x="12067587" y="6243235"/>
            <a:ext cx="612093" cy="309966"/>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A7C62E7B-AF7D-91C4-8DE3-717EBAB4084D}"/>
              </a:ext>
            </a:extLst>
          </p:cNvPr>
          <p:cNvCxnSpPr/>
          <p:nvPr/>
        </p:nvCxnSpPr>
        <p:spPr>
          <a:xfrm>
            <a:off x="6918960" y="5237450"/>
            <a:ext cx="0" cy="8787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0DED804A-D950-772E-FD52-1D0CAC9628CA}"/>
              </a:ext>
            </a:extLst>
          </p:cNvPr>
          <p:cNvCxnSpPr>
            <a:cxnSpLocks/>
          </p:cNvCxnSpPr>
          <p:nvPr/>
        </p:nvCxnSpPr>
        <p:spPr>
          <a:xfrm flipV="1">
            <a:off x="7908831" y="4558332"/>
            <a:ext cx="2359165" cy="158754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D48BB69B-74D2-70AC-2074-FE78769000C4}"/>
              </a:ext>
            </a:extLst>
          </p:cNvPr>
          <p:cNvCxnSpPr/>
          <p:nvPr/>
        </p:nvCxnSpPr>
        <p:spPr>
          <a:xfrm>
            <a:off x="15583710" y="5267120"/>
            <a:ext cx="0" cy="8787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5" name="図 54">
            <a:extLst>
              <a:ext uri="{FF2B5EF4-FFF2-40B4-BE49-F238E27FC236}">
                <a16:creationId xmlns:a16="http://schemas.microsoft.com/office/drawing/2014/main" id="{B2C63819-8BDE-E6A1-829C-D6643BDEB9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7276" y="6242012"/>
            <a:ext cx="6566237" cy="1505027"/>
          </a:xfrm>
          <a:prstGeom prst="rect">
            <a:avLst/>
          </a:prstGeom>
        </p:spPr>
      </p:pic>
      <p:sp>
        <p:nvSpPr>
          <p:cNvPr id="48" name="正方形/長方形 47">
            <a:extLst>
              <a:ext uri="{FF2B5EF4-FFF2-40B4-BE49-F238E27FC236}">
                <a16:creationId xmlns:a16="http://schemas.microsoft.com/office/drawing/2014/main" id="{327DDD8B-FB14-7827-E53E-169D0C342FC7}"/>
              </a:ext>
            </a:extLst>
          </p:cNvPr>
          <p:cNvSpPr/>
          <p:nvPr/>
        </p:nvSpPr>
        <p:spPr>
          <a:xfrm>
            <a:off x="6520227" y="6722311"/>
            <a:ext cx="1388604" cy="138260"/>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96679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39426AD1-A1E1-52F9-3D51-4A1C04401FF3}"/>
              </a:ext>
            </a:extLst>
          </p:cNvPr>
          <p:cNvSpPr/>
          <p:nvPr/>
        </p:nvSpPr>
        <p:spPr>
          <a:xfrm>
            <a:off x="2081720" y="743621"/>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25" name="テキスト ボックス 24">
            <a:extLst>
              <a:ext uri="{FF2B5EF4-FFF2-40B4-BE49-F238E27FC236}">
                <a16:creationId xmlns:a16="http://schemas.microsoft.com/office/drawing/2014/main" id="{DC882A0F-FF82-A0CB-492F-566CB2092B0C}"/>
              </a:ext>
            </a:extLst>
          </p:cNvPr>
          <p:cNvSpPr txBox="1"/>
          <p:nvPr/>
        </p:nvSpPr>
        <p:spPr>
          <a:xfrm>
            <a:off x="2704289" y="944672"/>
            <a:ext cx="12879421" cy="646331"/>
          </a:xfrm>
          <a:prstGeom prst="rect">
            <a:avLst/>
          </a:prstGeom>
          <a:noFill/>
        </p:spPr>
        <p:txBody>
          <a:bodyPr wrap="square" rtlCol="0">
            <a:spAutoFit/>
          </a:bodyPr>
          <a:lstStyle/>
          <a:p>
            <a:pPr algn="ctr"/>
            <a:r>
              <a:rPr kumimoji="1" lang="en-US" altLang="ja-JP" sz="3600" dirty="0">
                <a:solidFill>
                  <a:srgbClr val="F74B4B"/>
                </a:solidFill>
              </a:rPr>
              <a:t>Mission 06</a:t>
            </a:r>
            <a:r>
              <a:rPr kumimoji="1" lang="ja-JP" altLang="en-US" sz="3600" dirty="0">
                <a:solidFill>
                  <a:srgbClr val="F74B4B"/>
                </a:solidFill>
              </a:rPr>
              <a:t> </a:t>
            </a:r>
            <a:r>
              <a:rPr kumimoji="1" lang="en-US" altLang="ja-JP" sz="3600" dirty="0">
                <a:solidFill>
                  <a:schemeClr val="bg1"/>
                </a:solidFill>
              </a:rPr>
              <a:t>master</a:t>
            </a:r>
            <a:r>
              <a:rPr kumimoji="1" lang="ja-JP" altLang="en-US" sz="3600" dirty="0">
                <a:solidFill>
                  <a:schemeClr val="bg1"/>
                </a:solidFill>
              </a:rPr>
              <a:t>に変更内容を反映</a:t>
            </a:r>
          </a:p>
        </p:txBody>
      </p:sp>
      <p:sp>
        <p:nvSpPr>
          <p:cNvPr id="26" name="テキスト ボックス 25">
            <a:extLst>
              <a:ext uri="{FF2B5EF4-FFF2-40B4-BE49-F238E27FC236}">
                <a16:creationId xmlns:a16="http://schemas.microsoft.com/office/drawing/2014/main" id="{5FACB557-4C3B-C576-0A5D-9BBE8FB502A1}"/>
              </a:ext>
            </a:extLst>
          </p:cNvPr>
          <p:cNvSpPr txBox="1"/>
          <p:nvPr/>
        </p:nvSpPr>
        <p:spPr>
          <a:xfrm>
            <a:off x="9466311" y="5994055"/>
            <a:ext cx="6117399" cy="369332"/>
          </a:xfrm>
          <a:prstGeom prst="rect">
            <a:avLst/>
          </a:prstGeom>
          <a:noFill/>
        </p:spPr>
        <p:txBody>
          <a:bodyPr wrap="square" rtlCol="0">
            <a:spAutoFit/>
          </a:bodyPr>
          <a:lstStyle/>
          <a:p>
            <a:r>
              <a:rPr kumimoji="1" lang="en-US" altLang="ja-JP" dirty="0">
                <a:solidFill>
                  <a:schemeClr val="bg1"/>
                </a:solidFill>
              </a:rPr>
              <a:t>Master</a:t>
            </a:r>
            <a:r>
              <a:rPr kumimoji="1" lang="ja-JP" altLang="en-US" dirty="0">
                <a:solidFill>
                  <a:schemeClr val="bg1"/>
                </a:solidFill>
              </a:rPr>
              <a:t>に変更が反映されたのを確認</a:t>
            </a:r>
          </a:p>
        </p:txBody>
      </p:sp>
      <p:pic>
        <p:nvPicPr>
          <p:cNvPr id="3" name="図 2">
            <a:extLst>
              <a:ext uri="{FF2B5EF4-FFF2-40B4-BE49-F238E27FC236}">
                <a16:creationId xmlns:a16="http://schemas.microsoft.com/office/drawing/2014/main" id="{C60A2643-2603-7E5B-A08D-42F3F9CB6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313" y="3167209"/>
            <a:ext cx="6424722" cy="2706712"/>
          </a:xfrm>
          <a:prstGeom prst="rect">
            <a:avLst/>
          </a:prstGeom>
        </p:spPr>
      </p:pic>
      <p:sp>
        <p:nvSpPr>
          <p:cNvPr id="47" name="正方形/長方形 46">
            <a:extLst>
              <a:ext uri="{FF2B5EF4-FFF2-40B4-BE49-F238E27FC236}">
                <a16:creationId xmlns:a16="http://schemas.microsoft.com/office/drawing/2014/main" id="{4877D62D-0A2C-0EA7-610E-4A0AE175768D}"/>
              </a:ext>
            </a:extLst>
          </p:cNvPr>
          <p:cNvSpPr/>
          <p:nvPr/>
        </p:nvSpPr>
        <p:spPr>
          <a:xfrm>
            <a:off x="2877858" y="4112216"/>
            <a:ext cx="612093" cy="309966"/>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2BCCFD-E219-E5DE-AFAB-68B13DAC4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30" y="6746154"/>
            <a:ext cx="7558411" cy="1538144"/>
          </a:xfrm>
          <a:prstGeom prst="rect">
            <a:avLst/>
          </a:prstGeom>
        </p:spPr>
      </p:pic>
      <p:sp>
        <p:nvSpPr>
          <p:cNvPr id="23" name="テキスト ボックス 22">
            <a:extLst>
              <a:ext uri="{FF2B5EF4-FFF2-40B4-BE49-F238E27FC236}">
                <a16:creationId xmlns:a16="http://schemas.microsoft.com/office/drawing/2014/main" id="{4045B5A2-4EBA-273F-6A0D-D13E0A700D7B}"/>
              </a:ext>
            </a:extLst>
          </p:cNvPr>
          <p:cNvSpPr txBox="1"/>
          <p:nvPr/>
        </p:nvSpPr>
        <p:spPr>
          <a:xfrm>
            <a:off x="1428993" y="8647448"/>
            <a:ext cx="6724407" cy="646331"/>
          </a:xfrm>
          <a:prstGeom prst="rect">
            <a:avLst/>
          </a:prstGeom>
          <a:noFill/>
        </p:spPr>
        <p:txBody>
          <a:bodyPr wrap="square" rtlCol="0">
            <a:spAutoFit/>
          </a:bodyPr>
          <a:lstStyle/>
          <a:p>
            <a:r>
              <a:rPr kumimoji="1" lang="ja-JP" altLang="en-US" dirty="0">
                <a:solidFill>
                  <a:schemeClr val="bg1"/>
                </a:solidFill>
              </a:rPr>
              <a:t>ネズミさん、タコさんのアイコンが表示されていることを確認</a:t>
            </a:r>
            <a:endParaRPr kumimoji="1" lang="en-US" altLang="ja-JP" dirty="0">
              <a:solidFill>
                <a:schemeClr val="bg1"/>
              </a:solidFill>
            </a:endParaRPr>
          </a:p>
          <a:p>
            <a:r>
              <a:rPr kumimoji="1" lang="ja-JP" altLang="en-US" dirty="0">
                <a:solidFill>
                  <a:schemeClr val="bg1"/>
                </a:solidFill>
              </a:rPr>
              <a:t>「</a:t>
            </a:r>
            <a:r>
              <a:rPr kumimoji="1" lang="en-US" altLang="ja-JP" dirty="0">
                <a:solidFill>
                  <a:schemeClr val="bg1"/>
                </a:solidFill>
              </a:rPr>
              <a:t>merge</a:t>
            </a:r>
            <a:r>
              <a:rPr kumimoji="1" lang="ja-JP" altLang="en-US" dirty="0">
                <a:solidFill>
                  <a:schemeClr val="bg1"/>
                </a:solidFill>
              </a:rPr>
              <a:t>」をクリックして</a:t>
            </a:r>
            <a:r>
              <a:rPr kumimoji="1" lang="en-US" altLang="ja-JP" dirty="0">
                <a:solidFill>
                  <a:schemeClr val="bg1"/>
                </a:solidFill>
              </a:rPr>
              <a:t>master</a:t>
            </a:r>
            <a:r>
              <a:rPr kumimoji="1" lang="ja-JP" altLang="en-US" dirty="0">
                <a:solidFill>
                  <a:schemeClr val="bg1"/>
                </a:solidFill>
              </a:rPr>
              <a:t>ブランチへ変更を反映</a:t>
            </a:r>
            <a:endParaRPr kumimoji="1" lang="en-US" altLang="ja-JP" dirty="0">
              <a:solidFill>
                <a:schemeClr val="bg1"/>
              </a:solidFill>
            </a:endParaRPr>
          </a:p>
        </p:txBody>
      </p:sp>
      <p:sp>
        <p:nvSpPr>
          <p:cNvPr id="27" name="正方形/長方形 26">
            <a:extLst>
              <a:ext uri="{FF2B5EF4-FFF2-40B4-BE49-F238E27FC236}">
                <a16:creationId xmlns:a16="http://schemas.microsoft.com/office/drawing/2014/main" id="{7D1B84F4-61B9-BB07-F2A5-F6A9DF8F9A97}"/>
              </a:ext>
            </a:extLst>
          </p:cNvPr>
          <p:cNvSpPr/>
          <p:nvPr/>
        </p:nvSpPr>
        <p:spPr>
          <a:xfrm>
            <a:off x="3642351" y="7227845"/>
            <a:ext cx="3688089" cy="574761"/>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97219B6C-41BA-2CD7-84A1-A36F21C3E167}"/>
              </a:ext>
            </a:extLst>
          </p:cNvPr>
          <p:cNvCxnSpPr/>
          <p:nvPr/>
        </p:nvCxnSpPr>
        <p:spPr>
          <a:xfrm>
            <a:off x="6888480" y="5873921"/>
            <a:ext cx="0" cy="8787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3DBC9C7D-621E-F626-EA76-D459E1ABEA85}"/>
              </a:ext>
            </a:extLst>
          </p:cNvPr>
          <p:cNvCxnSpPr>
            <a:cxnSpLocks/>
          </p:cNvCxnSpPr>
          <p:nvPr/>
        </p:nvCxnSpPr>
        <p:spPr>
          <a:xfrm>
            <a:off x="16545755" y="6313298"/>
            <a:ext cx="42992" cy="57707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2BB165BD-E85A-D275-E144-B04595D92501}"/>
              </a:ext>
            </a:extLst>
          </p:cNvPr>
          <p:cNvSpPr/>
          <p:nvPr/>
        </p:nvSpPr>
        <p:spPr>
          <a:xfrm>
            <a:off x="16372626" y="9050588"/>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40" name="図 39">
            <a:extLst>
              <a:ext uri="{FF2B5EF4-FFF2-40B4-BE49-F238E27FC236}">
                <a16:creationId xmlns:a16="http://schemas.microsoft.com/office/drawing/2014/main" id="{77ACF51F-46B1-FC30-1C6D-F7BA76002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98196" y="6093993"/>
            <a:ext cx="781218" cy="769441"/>
          </a:xfrm>
          <a:prstGeom prst="rect">
            <a:avLst/>
          </a:prstGeom>
        </p:spPr>
      </p:pic>
      <p:pic>
        <p:nvPicPr>
          <p:cNvPr id="42" name="図 41">
            <a:extLst>
              <a:ext uri="{FF2B5EF4-FFF2-40B4-BE49-F238E27FC236}">
                <a16:creationId xmlns:a16="http://schemas.microsoft.com/office/drawing/2014/main" id="{CDEE8F57-E781-ACE6-0486-99D5A4F1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61707" y="9458989"/>
            <a:ext cx="486381" cy="486381"/>
          </a:xfrm>
          <a:prstGeom prst="rect">
            <a:avLst/>
          </a:prstGeom>
        </p:spPr>
      </p:pic>
      <p:pic>
        <p:nvPicPr>
          <p:cNvPr id="43" name="図 42">
            <a:extLst>
              <a:ext uri="{FF2B5EF4-FFF2-40B4-BE49-F238E27FC236}">
                <a16:creationId xmlns:a16="http://schemas.microsoft.com/office/drawing/2014/main" id="{8C670B74-DCB8-997E-44E1-86A0C66D3D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9192" y="9446046"/>
            <a:ext cx="486381" cy="486381"/>
          </a:xfrm>
          <a:prstGeom prst="rect">
            <a:avLst/>
          </a:prstGeom>
        </p:spPr>
      </p:pic>
      <p:sp>
        <p:nvSpPr>
          <p:cNvPr id="45" name="楕円 44">
            <a:extLst>
              <a:ext uri="{FF2B5EF4-FFF2-40B4-BE49-F238E27FC236}">
                <a16:creationId xmlns:a16="http://schemas.microsoft.com/office/drawing/2014/main" id="{B5CF5285-B977-1686-033A-65250ECF403E}"/>
              </a:ext>
            </a:extLst>
          </p:cNvPr>
          <p:cNvSpPr/>
          <p:nvPr/>
        </p:nvSpPr>
        <p:spPr>
          <a:xfrm>
            <a:off x="16406672" y="10288266"/>
            <a:ext cx="418288" cy="418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コネクタ: カギ線 48">
            <a:extLst>
              <a:ext uri="{FF2B5EF4-FFF2-40B4-BE49-F238E27FC236}">
                <a16:creationId xmlns:a16="http://schemas.microsoft.com/office/drawing/2014/main" id="{1BF61717-2DA6-7008-2236-B9A1F0A2DC86}"/>
              </a:ext>
            </a:extLst>
          </p:cNvPr>
          <p:cNvCxnSpPr>
            <a:cxnSpLocks/>
            <a:endCxn id="45" idx="7"/>
          </p:cNvCxnSpPr>
          <p:nvPr/>
        </p:nvCxnSpPr>
        <p:spPr>
          <a:xfrm rot="5400000" flipH="1" flipV="1">
            <a:off x="15923514" y="11189713"/>
            <a:ext cx="1593749" cy="209144"/>
          </a:xfrm>
          <a:prstGeom prst="bentConnector4">
            <a:avLst>
              <a:gd name="adj1" fmla="val -26142"/>
              <a:gd name="adj2" fmla="val 20930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図 49">
            <a:extLst>
              <a:ext uri="{FF2B5EF4-FFF2-40B4-BE49-F238E27FC236}">
                <a16:creationId xmlns:a16="http://schemas.microsoft.com/office/drawing/2014/main" id="{5824736A-F75C-6C46-4B4B-3D581C842C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17719" y="10288266"/>
            <a:ext cx="473281" cy="473281"/>
          </a:xfrm>
          <a:prstGeom prst="rect">
            <a:avLst/>
          </a:prstGeom>
        </p:spPr>
      </p:pic>
      <p:sp>
        <p:nvSpPr>
          <p:cNvPr id="52" name="楕円 51">
            <a:extLst>
              <a:ext uri="{FF2B5EF4-FFF2-40B4-BE49-F238E27FC236}">
                <a16:creationId xmlns:a16="http://schemas.microsoft.com/office/drawing/2014/main" id="{773F826F-6443-2667-9728-C61A4EAD936F}"/>
              </a:ext>
            </a:extLst>
          </p:cNvPr>
          <p:cNvSpPr/>
          <p:nvPr/>
        </p:nvSpPr>
        <p:spPr>
          <a:xfrm>
            <a:off x="16345556" y="6235524"/>
            <a:ext cx="486381" cy="486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コネクタ: カギ線 8">
            <a:extLst>
              <a:ext uri="{FF2B5EF4-FFF2-40B4-BE49-F238E27FC236}">
                <a16:creationId xmlns:a16="http://schemas.microsoft.com/office/drawing/2014/main" id="{5D5E88B6-8714-9A6A-EA97-0C87C894BCFB}"/>
              </a:ext>
            </a:extLst>
          </p:cNvPr>
          <p:cNvCxnSpPr>
            <a:stCxn id="38" idx="2"/>
            <a:endCxn id="52" idx="2"/>
          </p:cNvCxnSpPr>
          <p:nvPr/>
        </p:nvCxnSpPr>
        <p:spPr>
          <a:xfrm rot="10800000">
            <a:off x="16345556" y="6478715"/>
            <a:ext cx="27070" cy="2815064"/>
          </a:xfrm>
          <a:prstGeom prst="bentConnector3">
            <a:avLst>
              <a:gd name="adj1" fmla="val 944477"/>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4C9E5260-60C8-DB80-2BF1-AE88B02A1D1A}"/>
              </a:ext>
            </a:extLst>
          </p:cNvPr>
          <p:cNvSpPr txBox="1"/>
          <p:nvPr/>
        </p:nvSpPr>
        <p:spPr>
          <a:xfrm>
            <a:off x="16877081" y="6313298"/>
            <a:ext cx="2470825" cy="369332"/>
          </a:xfrm>
          <a:prstGeom prst="rect">
            <a:avLst/>
          </a:prstGeom>
          <a:noFill/>
        </p:spPr>
        <p:txBody>
          <a:bodyPr wrap="square" rtlCol="0">
            <a:spAutoFit/>
          </a:bodyPr>
          <a:lstStyle/>
          <a:p>
            <a:r>
              <a:rPr kumimoji="1" lang="en-US" altLang="ja-JP" dirty="0">
                <a:solidFill>
                  <a:schemeClr val="bg1"/>
                </a:solidFill>
              </a:rPr>
              <a:t>master</a:t>
            </a:r>
            <a:endParaRPr kumimoji="1" lang="ja-JP" altLang="en-US" dirty="0">
              <a:solidFill>
                <a:schemeClr val="bg1"/>
              </a:solidFill>
            </a:endParaRPr>
          </a:p>
        </p:txBody>
      </p:sp>
      <p:pic>
        <p:nvPicPr>
          <p:cNvPr id="11" name="図 10">
            <a:extLst>
              <a:ext uri="{FF2B5EF4-FFF2-40B4-BE49-F238E27FC236}">
                <a16:creationId xmlns:a16="http://schemas.microsoft.com/office/drawing/2014/main" id="{241AF1A2-94AD-F57B-BDE7-81AD85F957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96639" y="2420011"/>
            <a:ext cx="5806591" cy="3381919"/>
          </a:xfrm>
          <a:prstGeom prst="rect">
            <a:avLst/>
          </a:prstGeom>
        </p:spPr>
      </p:pic>
      <p:cxnSp>
        <p:nvCxnSpPr>
          <p:cNvPr id="54" name="直線矢印コネクタ 53">
            <a:extLst>
              <a:ext uri="{FF2B5EF4-FFF2-40B4-BE49-F238E27FC236}">
                <a16:creationId xmlns:a16="http://schemas.microsoft.com/office/drawing/2014/main" id="{D776E7DA-2CF7-FEF1-ACBE-C50BA25A3A79}"/>
              </a:ext>
            </a:extLst>
          </p:cNvPr>
          <p:cNvCxnSpPr>
            <a:cxnSpLocks/>
          </p:cNvCxnSpPr>
          <p:nvPr/>
        </p:nvCxnSpPr>
        <p:spPr>
          <a:xfrm flipV="1">
            <a:off x="8311150" y="5788544"/>
            <a:ext cx="884901" cy="8940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正方形/長方形 54">
            <a:extLst>
              <a:ext uri="{FF2B5EF4-FFF2-40B4-BE49-F238E27FC236}">
                <a16:creationId xmlns:a16="http://schemas.microsoft.com/office/drawing/2014/main" id="{06B3CE84-2720-2A65-4C12-31A9C8853D0D}"/>
              </a:ext>
            </a:extLst>
          </p:cNvPr>
          <p:cNvSpPr/>
          <p:nvPr/>
        </p:nvSpPr>
        <p:spPr>
          <a:xfrm>
            <a:off x="9266159" y="2661224"/>
            <a:ext cx="685561" cy="287381"/>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F02A5709-1E64-C59C-56BF-796EDB78A9F3}"/>
              </a:ext>
            </a:extLst>
          </p:cNvPr>
          <p:cNvSpPr/>
          <p:nvPr/>
        </p:nvSpPr>
        <p:spPr>
          <a:xfrm>
            <a:off x="10973039" y="3050740"/>
            <a:ext cx="456961" cy="119180"/>
          </a:xfrm>
          <a:prstGeom prst="rect">
            <a:avLst/>
          </a:prstGeom>
          <a:noFill/>
          <a:ln>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FDC5B3CD-C06A-A211-260B-D70991387E84}"/>
              </a:ext>
            </a:extLst>
          </p:cNvPr>
          <p:cNvSpPr txBox="1"/>
          <p:nvPr/>
        </p:nvSpPr>
        <p:spPr>
          <a:xfrm>
            <a:off x="2005521" y="2796205"/>
            <a:ext cx="6117399" cy="369332"/>
          </a:xfrm>
          <a:prstGeom prst="rect">
            <a:avLst/>
          </a:prstGeom>
          <a:noFill/>
        </p:spPr>
        <p:txBody>
          <a:bodyPr wrap="square" rtlCol="0">
            <a:spAutoFit/>
          </a:bodyPr>
          <a:lstStyle/>
          <a:p>
            <a:r>
              <a:rPr kumimoji="1" lang="ja-JP" altLang="en-US" dirty="0">
                <a:solidFill>
                  <a:schemeClr val="bg1"/>
                </a:solidFill>
              </a:rPr>
              <a:t>確認ができたら「</a:t>
            </a:r>
            <a:r>
              <a:rPr kumimoji="1" lang="en-US" altLang="ja-JP" dirty="0">
                <a:solidFill>
                  <a:schemeClr val="bg1"/>
                </a:solidFill>
              </a:rPr>
              <a:t>Approve</a:t>
            </a:r>
            <a:r>
              <a:rPr kumimoji="1" lang="ja-JP" altLang="en-US" dirty="0">
                <a:solidFill>
                  <a:schemeClr val="bg1"/>
                </a:solidFill>
              </a:rPr>
              <a:t>」をクリック</a:t>
            </a:r>
          </a:p>
        </p:txBody>
      </p:sp>
    </p:spTree>
    <p:extLst>
      <p:ext uri="{BB962C8B-B14F-4D97-AF65-F5344CB8AC3E}">
        <p14:creationId xmlns:p14="http://schemas.microsoft.com/office/powerpoint/2010/main" val="2055401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F50DF7F-67DC-10DD-1BD0-7415D2F99389}"/>
              </a:ext>
            </a:extLst>
          </p:cNvPr>
          <p:cNvSpPr txBox="1"/>
          <p:nvPr/>
        </p:nvSpPr>
        <p:spPr>
          <a:xfrm>
            <a:off x="2468880" y="4265543"/>
            <a:ext cx="13350240" cy="1754326"/>
          </a:xfrm>
          <a:prstGeom prst="rect">
            <a:avLst/>
          </a:prstGeom>
          <a:noFill/>
        </p:spPr>
        <p:txBody>
          <a:bodyPr wrap="square" rtlCol="0">
            <a:spAutoFit/>
          </a:bodyPr>
          <a:lstStyle/>
          <a:p>
            <a:pPr algn="ctr"/>
            <a:r>
              <a:rPr kumimoji="1" lang="ja-JP" altLang="en-US" sz="5400" dirty="0">
                <a:solidFill>
                  <a:schemeClr val="bg1"/>
                </a:solidFill>
                <a:latin typeface="+mj-ea"/>
                <a:ea typeface="+mj-ea"/>
              </a:rPr>
              <a:t>無事ネコさんの自己紹介に更新されました</a:t>
            </a:r>
            <a:endParaRPr kumimoji="1" lang="en-US" altLang="ja-JP" sz="5400" dirty="0">
              <a:solidFill>
                <a:schemeClr val="bg1"/>
              </a:solidFill>
              <a:latin typeface="+mj-ea"/>
              <a:ea typeface="+mj-ea"/>
            </a:endParaRPr>
          </a:p>
          <a:p>
            <a:pPr algn="ctr"/>
            <a:r>
              <a:rPr kumimoji="1" lang="ja-JP" altLang="en-US" sz="5400" dirty="0">
                <a:solidFill>
                  <a:schemeClr val="bg1"/>
                </a:solidFill>
                <a:latin typeface="+mj-ea"/>
                <a:ea typeface="+mj-ea"/>
              </a:rPr>
              <a:t>自己紹介は先輩社員に大好評でした</a:t>
            </a:r>
          </a:p>
        </p:txBody>
      </p:sp>
    </p:spTree>
    <p:extLst>
      <p:ext uri="{BB962C8B-B14F-4D97-AF65-F5344CB8AC3E}">
        <p14:creationId xmlns:p14="http://schemas.microsoft.com/office/powerpoint/2010/main" val="3434782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F50DF7F-67DC-10DD-1BD0-7415D2F99389}"/>
              </a:ext>
            </a:extLst>
          </p:cNvPr>
          <p:cNvSpPr txBox="1"/>
          <p:nvPr/>
        </p:nvSpPr>
        <p:spPr>
          <a:xfrm>
            <a:off x="899160" y="3823583"/>
            <a:ext cx="16794480" cy="3416320"/>
          </a:xfrm>
          <a:prstGeom prst="rect">
            <a:avLst/>
          </a:prstGeom>
          <a:noFill/>
        </p:spPr>
        <p:txBody>
          <a:bodyPr wrap="square" rtlCol="0">
            <a:spAutoFit/>
          </a:bodyPr>
          <a:lstStyle/>
          <a:p>
            <a:pPr algn="ctr"/>
            <a:r>
              <a:rPr kumimoji="1" lang="en-US" altLang="ja-JP" sz="5400" dirty="0">
                <a:solidFill>
                  <a:schemeClr val="bg1"/>
                </a:solidFill>
                <a:latin typeface="+mj-ea"/>
                <a:ea typeface="+mj-ea"/>
              </a:rPr>
              <a:t>1</a:t>
            </a:r>
            <a:r>
              <a:rPr kumimoji="1" lang="ja-JP" altLang="en-US" sz="5400" dirty="0">
                <a:solidFill>
                  <a:schemeClr val="bg1"/>
                </a:solidFill>
                <a:latin typeface="+mj-ea"/>
                <a:ea typeface="+mj-ea"/>
              </a:rPr>
              <a:t>週間後</a:t>
            </a:r>
            <a:endParaRPr kumimoji="1" lang="en-US" altLang="ja-JP" sz="5400" dirty="0">
              <a:solidFill>
                <a:schemeClr val="bg1"/>
              </a:solidFill>
              <a:latin typeface="+mj-ea"/>
              <a:ea typeface="+mj-ea"/>
            </a:endParaRPr>
          </a:p>
          <a:p>
            <a:pPr algn="ctr"/>
            <a:r>
              <a:rPr kumimoji="1" lang="ja-JP" altLang="en-US" sz="5400" dirty="0">
                <a:solidFill>
                  <a:schemeClr val="bg1"/>
                </a:solidFill>
                <a:latin typeface="+mj-ea"/>
                <a:ea typeface="+mj-ea"/>
              </a:rPr>
              <a:t>小田部長「</a:t>
            </a:r>
            <a:r>
              <a:rPr kumimoji="1" lang="ja-JP" altLang="en-US" sz="5400" dirty="0">
                <a:solidFill>
                  <a:schemeClr val="accent1">
                    <a:lumMod val="60000"/>
                    <a:lumOff val="40000"/>
                  </a:schemeClr>
                </a:solidFill>
                <a:latin typeface="+mj-ea"/>
                <a:ea typeface="+mj-ea"/>
              </a:rPr>
              <a:t>ネズミさん</a:t>
            </a:r>
            <a:r>
              <a:rPr kumimoji="1" lang="ja-JP" altLang="en-US" sz="5400" dirty="0">
                <a:solidFill>
                  <a:schemeClr val="bg1"/>
                </a:solidFill>
                <a:latin typeface="+mj-ea"/>
                <a:ea typeface="+mj-ea"/>
              </a:rPr>
              <a:t>自己紹介更新よろしく」</a:t>
            </a:r>
            <a:endParaRPr kumimoji="1" lang="en-US" altLang="ja-JP" sz="5400" dirty="0">
              <a:solidFill>
                <a:schemeClr val="bg1"/>
              </a:solidFill>
              <a:latin typeface="+mj-ea"/>
              <a:ea typeface="+mj-ea"/>
            </a:endParaRPr>
          </a:p>
          <a:p>
            <a:pPr algn="ctr"/>
            <a:r>
              <a:rPr kumimoji="1" lang="ja-JP" altLang="en-US" sz="5400" dirty="0">
                <a:solidFill>
                  <a:schemeClr val="bg1"/>
                </a:solidFill>
              </a:rPr>
              <a:t>ネズミさんは</a:t>
            </a:r>
            <a:r>
              <a:rPr kumimoji="1" lang="ja-JP" altLang="en-US" sz="5400" dirty="0">
                <a:solidFill>
                  <a:schemeClr val="accent1"/>
                </a:solidFill>
              </a:rPr>
              <a:t>画面共有</a:t>
            </a:r>
            <a:r>
              <a:rPr kumimoji="1" lang="ja-JP" altLang="en-US" sz="5400" dirty="0">
                <a:solidFill>
                  <a:schemeClr val="bg1"/>
                </a:solidFill>
              </a:rPr>
              <a:t>をしてください</a:t>
            </a:r>
          </a:p>
          <a:p>
            <a:pPr algn="ctr"/>
            <a:endParaRPr kumimoji="1" lang="en-US" altLang="ja-JP" sz="5400" dirty="0">
              <a:solidFill>
                <a:schemeClr val="bg1"/>
              </a:solidFill>
              <a:latin typeface="+mj-ea"/>
              <a:ea typeface="+mj-ea"/>
            </a:endParaRPr>
          </a:p>
        </p:txBody>
      </p:sp>
    </p:spTree>
    <p:extLst>
      <p:ext uri="{BB962C8B-B14F-4D97-AF65-F5344CB8AC3E}">
        <p14:creationId xmlns:p14="http://schemas.microsoft.com/office/powerpoint/2010/main" val="3751400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8659B37-16D6-AF21-08DB-DACA6EF3EA83}"/>
              </a:ext>
            </a:extLst>
          </p:cNvPr>
          <p:cNvSpPr txBox="1"/>
          <p:nvPr/>
        </p:nvSpPr>
        <p:spPr>
          <a:xfrm>
            <a:off x="2307333" y="3413760"/>
            <a:ext cx="10713720" cy="584775"/>
          </a:xfrm>
          <a:prstGeom prst="rect">
            <a:avLst/>
          </a:prstGeom>
          <a:noFill/>
        </p:spPr>
        <p:txBody>
          <a:bodyPr wrap="square" rtlCol="0">
            <a:spAutoFit/>
          </a:bodyPr>
          <a:lstStyle/>
          <a:p>
            <a:r>
              <a:rPr kumimoji="1" lang="en-US" altLang="ja-JP" sz="3200" dirty="0" err="1">
                <a:solidFill>
                  <a:schemeClr val="bg1"/>
                </a:solidFill>
              </a:rPr>
              <a:t>Redmin</a:t>
            </a:r>
            <a:r>
              <a:rPr kumimoji="1" lang="ja-JP" altLang="en-US" sz="3200" dirty="0">
                <a:solidFill>
                  <a:schemeClr val="bg1"/>
                </a:solidFill>
              </a:rPr>
              <a:t>のチケットはすでに作成済みです</a:t>
            </a:r>
          </a:p>
        </p:txBody>
      </p:sp>
      <p:pic>
        <p:nvPicPr>
          <p:cNvPr id="4" name="図 3">
            <a:extLst>
              <a:ext uri="{FF2B5EF4-FFF2-40B4-BE49-F238E27FC236}">
                <a16:creationId xmlns:a16="http://schemas.microsoft.com/office/drawing/2014/main" id="{1C69DD41-73AC-D007-B13F-D315655C47F8}"/>
              </a:ext>
            </a:extLst>
          </p:cNvPr>
          <p:cNvPicPr>
            <a:picLocks noChangeAspect="1"/>
          </p:cNvPicPr>
          <p:nvPr/>
        </p:nvPicPr>
        <p:blipFill rotWithShape="1">
          <a:blip r:embed="rId2">
            <a:extLst>
              <a:ext uri="{28A0092B-C50C-407E-A947-70E740481C1C}">
                <a14:useLocalDpi xmlns:a14="http://schemas.microsoft.com/office/drawing/2010/main" val="0"/>
              </a:ext>
            </a:extLst>
          </a:blip>
          <a:srcRect t="20787" r="26842" b="58560"/>
          <a:stretch/>
        </p:blipFill>
        <p:spPr>
          <a:xfrm>
            <a:off x="2307333" y="4217549"/>
            <a:ext cx="13198165" cy="2295585"/>
          </a:xfrm>
          <a:prstGeom prst="rect">
            <a:avLst/>
          </a:prstGeom>
        </p:spPr>
      </p:pic>
    </p:spTree>
    <p:extLst>
      <p:ext uri="{BB962C8B-B14F-4D97-AF65-F5344CB8AC3E}">
        <p14:creationId xmlns:p14="http://schemas.microsoft.com/office/powerpoint/2010/main" val="461172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線コネクタ 10">
            <a:extLst>
              <a:ext uri="{FF2B5EF4-FFF2-40B4-BE49-F238E27FC236}">
                <a16:creationId xmlns:a16="http://schemas.microsoft.com/office/drawing/2014/main" id="{795BE82C-7547-979E-DD1F-25659CA6DB0E}"/>
              </a:ext>
            </a:extLst>
          </p:cNvPr>
          <p:cNvCxnSpPr>
            <a:cxnSpLocks/>
          </p:cNvCxnSpPr>
          <p:nvPr/>
        </p:nvCxnSpPr>
        <p:spPr>
          <a:xfrm>
            <a:off x="16545755" y="6313298"/>
            <a:ext cx="42992" cy="57707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4E8B9C9A-2FF6-DD73-24E3-A7C08EAE17DB}"/>
              </a:ext>
            </a:extLst>
          </p:cNvPr>
          <p:cNvSpPr/>
          <p:nvPr/>
        </p:nvSpPr>
        <p:spPr>
          <a:xfrm>
            <a:off x="16372626" y="9050588"/>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14" name="図 13">
            <a:extLst>
              <a:ext uri="{FF2B5EF4-FFF2-40B4-BE49-F238E27FC236}">
                <a16:creationId xmlns:a16="http://schemas.microsoft.com/office/drawing/2014/main" id="{F6846751-64A7-4926-699A-15627C4FE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1726" y="6250763"/>
            <a:ext cx="486381" cy="486381"/>
          </a:xfrm>
          <a:prstGeom prst="rect">
            <a:avLst/>
          </a:prstGeom>
        </p:spPr>
      </p:pic>
      <p:pic>
        <p:nvPicPr>
          <p:cNvPr id="15" name="図 14">
            <a:extLst>
              <a:ext uri="{FF2B5EF4-FFF2-40B4-BE49-F238E27FC236}">
                <a16:creationId xmlns:a16="http://schemas.microsoft.com/office/drawing/2014/main" id="{7C9FD1C4-6C63-2322-3B6F-E59E26123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9192" y="9446046"/>
            <a:ext cx="486381" cy="486381"/>
          </a:xfrm>
          <a:prstGeom prst="rect">
            <a:avLst/>
          </a:prstGeom>
        </p:spPr>
      </p:pic>
      <p:sp>
        <p:nvSpPr>
          <p:cNvPr id="16" name="楕円 15">
            <a:extLst>
              <a:ext uri="{FF2B5EF4-FFF2-40B4-BE49-F238E27FC236}">
                <a16:creationId xmlns:a16="http://schemas.microsoft.com/office/drawing/2014/main" id="{D3A6DCBD-A73E-F514-5C48-4C6C3D869606}"/>
              </a:ext>
            </a:extLst>
          </p:cNvPr>
          <p:cNvSpPr/>
          <p:nvPr/>
        </p:nvSpPr>
        <p:spPr>
          <a:xfrm>
            <a:off x="16406672" y="10288266"/>
            <a:ext cx="418288" cy="418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コネクタ: カギ線 16">
            <a:extLst>
              <a:ext uri="{FF2B5EF4-FFF2-40B4-BE49-F238E27FC236}">
                <a16:creationId xmlns:a16="http://schemas.microsoft.com/office/drawing/2014/main" id="{D88352F9-F475-7FDE-ED44-730CA40916D1}"/>
              </a:ext>
            </a:extLst>
          </p:cNvPr>
          <p:cNvCxnSpPr>
            <a:cxnSpLocks/>
            <a:endCxn id="16" idx="7"/>
          </p:cNvCxnSpPr>
          <p:nvPr/>
        </p:nvCxnSpPr>
        <p:spPr>
          <a:xfrm rot="5400000" flipH="1" flipV="1">
            <a:off x="15923514" y="11189713"/>
            <a:ext cx="1593749" cy="209144"/>
          </a:xfrm>
          <a:prstGeom prst="bentConnector4">
            <a:avLst>
              <a:gd name="adj1" fmla="val -26142"/>
              <a:gd name="adj2" fmla="val 20930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286D7445-9521-EB52-5036-F7FCFD874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17719" y="10288266"/>
            <a:ext cx="473281" cy="473281"/>
          </a:xfrm>
          <a:prstGeom prst="rect">
            <a:avLst/>
          </a:prstGeom>
        </p:spPr>
      </p:pic>
      <p:sp>
        <p:nvSpPr>
          <p:cNvPr id="19" name="楕円 18">
            <a:extLst>
              <a:ext uri="{FF2B5EF4-FFF2-40B4-BE49-F238E27FC236}">
                <a16:creationId xmlns:a16="http://schemas.microsoft.com/office/drawing/2014/main" id="{CAE97100-A171-B8B2-45B6-D1F9F788BBAF}"/>
              </a:ext>
            </a:extLst>
          </p:cNvPr>
          <p:cNvSpPr/>
          <p:nvPr/>
        </p:nvSpPr>
        <p:spPr>
          <a:xfrm>
            <a:off x="16345556" y="6235524"/>
            <a:ext cx="486381" cy="486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0" name="コネクタ: カギ線 19">
            <a:extLst>
              <a:ext uri="{FF2B5EF4-FFF2-40B4-BE49-F238E27FC236}">
                <a16:creationId xmlns:a16="http://schemas.microsoft.com/office/drawing/2014/main" id="{4C9396A5-F2E4-4BE0-F44B-84F6B0087A0B}"/>
              </a:ext>
            </a:extLst>
          </p:cNvPr>
          <p:cNvCxnSpPr>
            <a:cxnSpLocks/>
            <a:stCxn id="12" idx="2"/>
            <a:endCxn id="19" idx="2"/>
          </p:cNvCxnSpPr>
          <p:nvPr/>
        </p:nvCxnSpPr>
        <p:spPr>
          <a:xfrm rot="10800000">
            <a:off x="16345556" y="6478715"/>
            <a:ext cx="27070" cy="2815064"/>
          </a:xfrm>
          <a:prstGeom prst="bentConnector3">
            <a:avLst>
              <a:gd name="adj1" fmla="val 944477"/>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F28FD303-0599-5E48-DE83-91E732FC7376}"/>
              </a:ext>
            </a:extLst>
          </p:cNvPr>
          <p:cNvSpPr/>
          <p:nvPr/>
        </p:nvSpPr>
        <p:spPr>
          <a:xfrm>
            <a:off x="1881520" y="1627905"/>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22" name="テキスト ボックス 21">
            <a:extLst>
              <a:ext uri="{FF2B5EF4-FFF2-40B4-BE49-F238E27FC236}">
                <a16:creationId xmlns:a16="http://schemas.microsoft.com/office/drawing/2014/main" id="{03821E77-8F74-1AA9-BFCF-CEF2E2B2B00B}"/>
              </a:ext>
            </a:extLst>
          </p:cNvPr>
          <p:cNvSpPr txBox="1"/>
          <p:nvPr/>
        </p:nvSpPr>
        <p:spPr>
          <a:xfrm>
            <a:off x="2562455" y="1828956"/>
            <a:ext cx="12879421" cy="646331"/>
          </a:xfrm>
          <a:prstGeom prst="rect">
            <a:avLst/>
          </a:prstGeom>
          <a:noFill/>
        </p:spPr>
        <p:txBody>
          <a:bodyPr wrap="square" rtlCol="0">
            <a:spAutoFit/>
          </a:bodyPr>
          <a:lstStyle/>
          <a:p>
            <a:pPr algn="ctr"/>
            <a:r>
              <a:rPr kumimoji="1" lang="en-US" altLang="ja-JP" sz="3600" dirty="0">
                <a:solidFill>
                  <a:srgbClr val="F74B4B"/>
                </a:solidFill>
              </a:rPr>
              <a:t>Mission 07 </a:t>
            </a:r>
            <a:r>
              <a:rPr kumimoji="1" lang="ja-JP" altLang="en-US" sz="3600" dirty="0">
                <a:solidFill>
                  <a:schemeClr val="bg1"/>
                </a:solidFill>
              </a:rPr>
              <a:t>最新のマスターをローカルに反映</a:t>
            </a:r>
          </a:p>
        </p:txBody>
      </p:sp>
      <p:cxnSp>
        <p:nvCxnSpPr>
          <p:cNvPr id="25" name="直線コネクタ 24">
            <a:extLst>
              <a:ext uri="{FF2B5EF4-FFF2-40B4-BE49-F238E27FC236}">
                <a16:creationId xmlns:a16="http://schemas.microsoft.com/office/drawing/2014/main" id="{F56E2BD5-7610-0A8B-1218-E747B6F31C16}"/>
              </a:ext>
            </a:extLst>
          </p:cNvPr>
          <p:cNvCxnSpPr>
            <a:cxnSpLocks/>
          </p:cNvCxnSpPr>
          <p:nvPr/>
        </p:nvCxnSpPr>
        <p:spPr>
          <a:xfrm>
            <a:off x="13131995" y="6328538"/>
            <a:ext cx="42992" cy="57707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681EA8AE-BA3A-446E-3B5D-A5FF9E30FA82}"/>
              </a:ext>
            </a:extLst>
          </p:cNvPr>
          <p:cNvSpPr/>
          <p:nvPr/>
        </p:nvSpPr>
        <p:spPr>
          <a:xfrm>
            <a:off x="12958866" y="9065828"/>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7" name="図 26">
            <a:extLst>
              <a:ext uri="{FF2B5EF4-FFF2-40B4-BE49-F238E27FC236}">
                <a16:creationId xmlns:a16="http://schemas.microsoft.com/office/drawing/2014/main" id="{45E940B5-FF03-A2E6-E0EB-9211C575EE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3064" y="6250764"/>
            <a:ext cx="565178" cy="556658"/>
          </a:xfrm>
          <a:prstGeom prst="rect">
            <a:avLst/>
          </a:prstGeom>
        </p:spPr>
      </p:pic>
      <p:pic>
        <p:nvPicPr>
          <p:cNvPr id="28" name="図 27">
            <a:extLst>
              <a:ext uri="{FF2B5EF4-FFF2-40B4-BE49-F238E27FC236}">
                <a16:creationId xmlns:a16="http://schemas.microsoft.com/office/drawing/2014/main" id="{A841776E-26BA-73CE-DB74-ED3058BD9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7947" y="9474229"/>
            <a:ext cx="486381" cy="486381"/>
          </a:xfrm>
          <a:prstGeom prst="rect">
            <a:avLst/>
          </a:prstGeom>
        </p:spPr>
      </p:pic>
      <p:pic>
        <p:nvPicPr>
          <p:cNvPr id="29" name="図 28">
            <a:extLst>
              <a:ext uri="{FF2B5EF4-FFF2-40B4-BE49-F238E27FC236}">
                <a16:creationId xmlns:a16="http://schemas.microsoft.com/office/drawing/2014/main" id="{BFBAAC7D-3A2D-F4E9-9C62-790E4A528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5432" y="9461286"/>
            <a:ext cx="486381" cy="486381"/>
          </a:xfrm>
          <a:prstGeom prst="rect">
            <a:avLst/>
          </a:prstGeom>
        </p:spPr>
      </p:pic>
      <p:sp>
        <p:nvSpPr>
          <p:cNvPr id="30" name="楕円 29">
            <a:extLst>
              <a:ext uri="{FF2B5EF4-FFF2-40B4-BE49-F238E27FC236}">
                <a16:creationId xmlns:a16="http://schemas.microsoft.com/office/drawing/2014/main" id="{A04FD3D1-CB98-B8C1-FDAF-3283D1B166D9}"/>
              </a:ext>
            </a:extLst>
          </p:cNvPr>
          <p:cNvSpPr/>
          <p:nvPr/>
        </p:nvSpPr>
        <p:spPr>
          <a:xfrm>
            <a:off x="12992912" y="10303506"/>
            <a:ext cx="418288" cy="418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F7029E5-9446-4313-D6F7-BCDE7A207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3959" y="10303506"/>
            <a:ext cx="473281" cy="473281"/>
          </a:xfrm>
          <a:prstGeom prst="rect">
            <a:avLst/>
          </a:prstGeom>
        </p:spPr>
      </p:pic>
      <p:sp>
        <p:nvSpPr>
          <p:cNvPr id="32" name="楕円 31">
            <a:extLst>
              <a:ext uri="{FF2B5EF4-FFF2-40B4-BE49-F238E27FC236}">
                <a16:creationId xmlns:a16="http://schemas.microsoft.com/office/drawing/2014/main" id="{5D0E2F3A-1581-F24A-CB34-8C5DCF595B31}"/>
              </a:ext>
            </a:extLst>
          </p:cNvPr>
          <p:cNvSpPr/>
          <p:nvPr/>
        </p:nvSpPr>
        <p:spPr>
          <a:xfrm>
            <a:off x="12931796" y="6250764"/>
            <a:ext cx="486381" cy="486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33" name="コネクタ: カギ線 32">
            <a:extLst>
              <a:ext uri="{FF2B5EF4-FFF2-40B4-BE49-F238E27FC236}">
                <a16:creationId xmlns:a16="http://schemas.microsoft.com/office/drawing/2014/main" id="{650BC700-7DAE-929F-C60D-BEF4207F1A2E}"/>
              </a:ext>
            </a:extLst>
          </p:cNvPr>
          <p:cNvCxnSpPr>
            <a:cxnSpLocks/>
            <a:stCxn id="26" idx="2"/>
            <a:endCxn id="32" idx="2"/>
          </p:cNvCxnSpPr>
          <p:nvPr/>
        </p:nvCxnSpPr>
        <p:spPr>
          <a:xfrm rot="10800000">
            <a:off x="12931796" y="6493955"/>
            <a:ext cx="27070" cy="2815064"/>
          </a:xfrm>
          <a:prstGeom prst="bentConnector3">
            <a:avLst>
              <a:gd name="adj1" fmla="val 944477"/>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4" name="図 33">
            <a:extLst>
              <a:ext uri="{FF2B5EF4-FFF2-40B4-BE49-F238E27FC236}">
                <a16:creationId xmlns:a16="http://schemas.microsoft.com/office/drawing/2014/main" id="{DDB516F8-445E-A671-6CFB-6411D849F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3406" y="6215625"/>
            <a:ext cx="565178" cy="556658"/>
          </a:xfrm>
          <a:prstGeom prst="rect">
            <a:avLst/>
          </a:prstGeom>
        </p:spPr>
      </p:pic>
      <p:sp>
        <p:nvSpPr>
          <p:cNvPr id="35" name="テキスト ボックス 34">
            <a:extLst>
              <a:ext uri="{FF2B5EF4-FFF2-40B4-BE49-F238E27FC236}">
                <a16:creationId xmlns:a16="http://schemas.microsoft.com/office/drawing/2014/main" id="{81F9D66C-AC6E-3169-67DF-AD79B5C2840D}"/>
              </a:ext>
            </a:extLst>
          </p:cNvPr>
          <p:cNvSpPr txBox="1"/>
          <p:nvPr/>
        </p:nvSpPr>
        <p:spPr>
          <a:xfrm>
            <a:off x="1787788" y="3127775"/>
            <a:ext cx="11144007" cy="1569660"/>
          </a:xfrm>
          <a:prstGeom prst="rect">
            <a:avLst/>
          </a:prstGeom>
          <a:noFill/>
        </p:spPr>
        <p:txBody>
          <a:bodyPr wrap="square" rtlCol="0">
            <a:spAutoFit/>
          </a:bodyPr>
          <a:lstStyle/>
          <a:p>
            <a:r>
              <a:rPr kumimoji="1" lang="ja-JP" altLang="en-US" sz="3200" dirty="0">
                <a:solidFill>
                  <a:schemeClr val="bg1"/>
                </a:solidFill>
              </a:rPr>
              <a:t>ネズミさんのローカルにあるリポジトリはまだネコさんの自己紹介になっていない古いものなので</a:t>
            </a:r>
            <a:endParaRPr kumimoji="1" lang="en-US" altLang="ja-JP" sz="3200" dirty="0">
              <a:solidFill>
                <a:schemeClr val="bg1"/>
              </a:solidFill>
            </a:endParaRPr>
          </a:p>
          <a:p>
            <a:r>
              <a:rPr kumimoji="1" lang="ja-JP" altLang="en-US" sz="3200" dirty="0">
                <a:solidFill>
                  <a:schemeClr val="bg1"/>
                </a:solidFill>
              </a:rPr>
              <a:t>最新の</a:t>
            </a:r>
            <a:r>
              <a:rPr kumimoji="1" lang="en-US" altLang="ja-JP" sz="3200" dirty="0">
                <a:solidFill>
                  <a:schemeClr val="bg1"/>
                </a:solidFill>
              </a:rPr>
              <a:t>master</a:t>
            </a:r>
            <a:r>
              <a:rPr kumimoji="1" lang="ja-JP" altLang="en-US" sz="3200" dirty="0">
                <a:solidFill>
                  <a:schemeClr val="bg1"/>
                </a:solidFill>
              </a:rPr>
              <a:t>ブランチの情報を反映することにしました</a:t>
            </a:r>
          </a:p>
        </p:txBody>
      </p:sp>
      <p:sp>
        <p:nvSpPr>
          <p:cNvPr id="36" name="正方形/長方形 35">
            <a:extLst>
              <a:ext uri="{FF2B5EF4-FFF2-40B4-BE49-F238E27FC236}">
                <a16:creationId xmlns:a16="http://schemas.microsoft.com/office/drawing/2014/main" id="{485C6F9D-1883-DC20-4B47-92C5DB250B39}"/>
              </a:ext>
            </a:extLst>
          </p:cNvPr>
          <p:cNvSpPr/>
          <p:nvPr/>
        </p:nvSpPr>
        <p:spPr>
          <a:xfrm>
            <a:off x="1881520" y="5239520"/>
            <a:ext cx="8964847" cy="886171"/>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1009A2D1-0B4E-B7D2-2559-33AEC4A63FB0}"/>
              </a:ext>
            </a:extLst>
          </p:cNvPr>
          <p:cNvSpPr txBox="1"/>
          <p:nvPr/>
        </p:nvSpPr>
        <p:spPr>
          <a:xfrm>
            <a:off x="1998253" y="5356250"/>
            <a:ext cx="9377142" cy="769441"/>
          </a:xfrm>
          <a:prstGeom prst="rect">
            <a:avLst/>
          </a:prstGeom>
          <a:noFill/>
        </p:spPr>
        <p:txBody>
          <a:bodyPr wrap="square" rtlCol="0">
            <a:spAutoFit/>
          </a:bodyPr>
          <a:lstStyle/>
          <a:p>
            <a:r>
              <a:rPr kumimoji="1" lang="ja-JP" altLang="en-US" sz="4400" dirty="0">
                <a:solidFill>
                  <a:schemeClr val="bg1"/>
                </a:solidFill>
              </a:rPr>
              <a:t>プル </a:t>
            </a:r>
            <a:r>
              <a:rPr kumimoji="1" lang="en-US" altLang="ja-JP" sz="4400" dirty="0">
                <a:solidFill>
                  <a:schemeClr val="bg1"/>
                </a:solidFill>
              </a:rPr>
              <a:t>: $ git pull origin master_22A</a:t>
            </a:r>
            <a:endParaRPr kumimoji="1" lang="ja-JP" altLang="en-US" sz="4400" dirty="0">
              <a:solidFill>
                <a:schemeClr val="bg1"/>
              </a:solidFill>
            </a:endParaRPr>
          </a:p>
        </p:txBody>
      </p:sp>
    </p:spTree>
    <p:extLst>
      <p:ext uri="{BB962C8B-B14F-4D97-AF65-F5344CB8AC3E}">
        <p14:creationId xmlns:p14="http://schemas.microsoft.com/office/powerpoint/2010/main" val="2984099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FF6E4C-E983-78B3-66D8-3F38A67DDC4B}"/>
              </a:ext>
            </a:extLst>
          </p:cNvPr>
          <p:cNvSpPr txBox="1"/>
          <p:nvPr/>
        </p:nvSpPr>
        <p:spPr>
          <a:xfrm>
            <a:off x="746760" y="4309226"/>
            <a:ext cx="16794480" cy="2585323"/>
          </a:xfrm>
          <a:prstGeom prst="rect">
            <a:avLst/>
          </a:prstGeom>
          <a:noFill/>
        </p:spPr>
        <p:txBody>
          <a:bodyPr wrap="square" rtlCol="0">
            <a:spAutoFit/>
          </a:bodyPr>
          <a:lstStyle/>
          <a:p>
            <a:pPr algn="ctr"/>
            <a:r>
              <a:rPr kumimoji="1" lang="ja-JP" altLang="en-US" sz="5400" dirty="0">
                <a:solidFill>
                  <a:schemeClr val="bg1"/>
                </a:solidFill>
                <a:latin typeface="+mj-ea"/>
                <a:ea typeface="+mj-ea"/>
              </a:rPr>
              <a:t>ブランチ作成から</a:t>
            </a:r>
            <a:endParaRPr kumimoji="1" lang="en-US" altLang="ja-JP" sz="5400" dirty="0">
              <a:solidFill>
                <a:schemeClr val="bg1"/>
              </a:solidFill>
              <a:latin typeface="+mj-ea"/>
              <a:ea typeface="+mj-ea"/>
            </a:endParaRPr>
          </a:p>
          <a:p>
            <a:pPr algn="ctr"/>
            <a:r>
              <a:rPr kumimoji="1" lang="en-US" altLang="ja-JP" sz="5400" dirty="0">
                <a:solidFill>
                  <a:schemeClr val="bg1"/>
                </a:solidFill>
                <a:latin typeface="+mj-ea"/>
                <a:ea typeface="+mj-ea"/>
              </a:rPr>
              <a:t>MR</a:t>
            </a:r>
            <a:r>
              <a:rPr kumimoji="1" lang="ja-JP" altLang="en-US" sz="5400" dirty="0">
                <a:solidFill>
                  <a:schemeClr val="bg1"/>
                </a:solidFill>
                <a:latin typeface="+mj-ea"/>
                <a:ea typeface="+mj-ea"/>
              </a:rPr>
              <a:t>提出まで作業を行ってください</a:t>
            </a:r>
            <a:endParaRPr kumimoji="1" lang="en-US" altLang="ja-JP" sz="5400" dirty="0">
              <a:solidFill>
                <a:schemeClr val="bg1"/>
              </a:solidFill>
              <a:latin typeface="+mj-ea"/>
              <a:ea typeface="+mj-ea"/>
            </a:endParaRPr>
          </a:p>
          <a:p>
            <a:pPr algn="ctr"/>
            <a:r>
              <a:rPr kumimoji="1" lang="ja-JP" altLang="en-US" sz="5400" dirty="0">
                <a:solidFill>
                  <a:schemeClr val="bg1"/>
                </a:solidFill>
                <a:latin typeface="+mj-ea"/>
                <a:ea typeface="+mj-ea"/>
              </a:rPr>
              <a:t>わからないことはチームに聞きましょう</a:t>
            </a:r>
            <a:endParaRPr kumimoji="1" lang="en-US" altLang="ja-JP" sz="5400" dirty="0">
              <a:solidFill>
                <a:schemeClr val="bg1"/>
              </a:solidFill>
              <a:latin typeface="+mj-ea"/>
              <a:ea typeface="+mj-ea"/>
            </a:endParaRPr>
          </a:p>
        </p:txBody>
      </p:sp>
      <p:cxnSp>
        <p:nvCxnSpPr>
          <p:cNvPr id="21" name="直線コネクタ 20">
            <a:extLst>
              <a:ext uri="{FF2B5EF4-FFF2-40B4-BE49-F238E27FC236}">
                <a16:creationId xmlns:a16="http://schemas.microsoft.com/office/drawing/2014/main" id="{0E2898B0-E439-141A-B46B-119FE652598C}"/>
              </a:ext>
            </a:extLst>
          </p:cNvPr>
          <p:cNvCxnSpPr>
            <a:cxnSpLocks/>
          </p:cNvCxnSpPr>
          <p:nvPr/>
        </p:nvCxnSpPr>
        <p:spPr>
          <a:xfrm>
            <a:off x="17337258" y="4304222"/>
            <a:ext cx="59209" cy="794742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3AD384B-466B-423B-BC1D-9E88D5B64454}"/>
              </a:ext>
            </a:extLst>
          </p:cNvPr>
          <p:cNvSpPr/>
          <p:nvPr/>
        </p:nvSpPr>
        <p:spPr>
          <a:xfrm>
            <a:off x="17180346" y="9218228"/>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3" name="図 22">
            <a:extLst>
              <a:ext uri="{FF2B5EF4-FFF2-40B4-BE49-F238E27FC236}">
                <a16:creationId xmlns:a16="http://schemas.microsoft.com/office/drawing/2014/main" id="{85F995FA-ECBB-2E8A-8708-07D302B36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1126" y="4537315"/>
            <a:ext cx="486381" cy="486381"/>
          </a:xfrm>
          <a:prstGeom prst="rect">
            <a:avLst/>
          </a:prstGeom>
        </p:spPr>
      </p:pic>
      <p:pic>
        <p:nvPicPr>
          <p:cNvPr id="24" name="図 23">
            <a:extLst>
              <a:ext uri="{FF2B5EF4-FFF2-40B4-BE49-F238E27FC236}">
                <a16:creationId xmlns:a16="http://schemas.microsoft.com/office/drawing/2014/main" id="{0CC9CE47-6FF7-1FAB-8909-77A2F1D06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6912" y="9613686"/>
            <a:ext cx="486381" cy="486381"/>
          </a:xfrm>
          <a:prstGeom prst="rect">
            <a:avLst/>
          </a:prstGeom>
        </p:spPr>
      </p:pic>
      <p:sp>
        <p:nvSpPr>
          <p:cNvPr id="25" name="楕円 24">
            <a:extLst>
              <a:ext uri="{FF2B5EF4-FFF2-40B4-BE49-F238E27FC236}">
                <a16:creationId xmlns:a16="http://schemas.microsoft.com/office/drawing/2014/main" id="{B2330ED7-7DE2-DA98-37BA-7191CCAB42C5}"/>
              </a:ext>
            </a:extLst>
          </p:cNvPr>
          <p:cNvSpPr/>
          <p:nvPr/>
        </p:nvSpPr>
        <p:spPr>
          <a:xfrm>
            <a:off x="17214392" y="10455906"/>
            <a:ext cx="418288" cy="418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9B49DC60-F7BE-1715-8BFD-217BF462B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5439" y="10455906"/>
            <a:ext cx="473281" cy="473281"/>
          </a:xfrm>
          <a:prstGeom prst="rect">
            <a:avLst/>
          </a:prstGeom>
        </p:spPr>
      </p:pic>
      <p:sp>
        <p:nvSpPr>
          <p:cNvPr id="27" name="楕円 26">
            <a:extLst>
              <a:ext uri="{FF2B5EF4-FFF2-40B4-BE49-F238E27FC236}">
                <a16:creationId xmlns:a16="http://schemas.microsoft.com/office/drawing/2014/main" id="{3E1EB0D0-A745-DFDC-96BD-A09827AE3461}"/>
              </a:ext>
            </a:extLst>
          </p:cNvPr>
          <p:cNvSpPr/>
          <p:nvPr/>
        </p:nvSpPr>
        <p:spPr>
          <a:xfrm>
            <a:off x="17153276" y="6403164"/>
            <a:ext cx="486381" cy="486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8" name="コネクタ: カギ線 27">
            <a:extLst>
              <a:ext uri="{FF2B5EF4-FFF2-40B4-BE49-F238E27FC236}">
                <a16:creationId xmlns:a16="http://schemas.microsoft.com/office/drawing/2014/main" id="{B26026E4-FDB3-8228-C9F3-9FFB5419BA7D}"/>
              </a:ext>
            </a:extLst>
          </p:cNvPr>
          <p:cNvCxnSpPr>
            <a:cxnSpLocks/>
            <a:stCxn id="22" idx="2"/>
            <a:endCxn id="27" idx="2"/>
          </p:cNvCxnSpPr>
          <p:nvPr/>
        </p:nvCxnSpPr>
        <p:spPr>
          <a:xfrm rot="10800000">
            <a:off x="17153276" y="6646355"/>
            <a:ext cx="27070" cy="2815064"/>
          </a:xfrm>
          <a:prstGeom prst="bentConnector3">
            <a:avLst>
              <a:gd name="adj1" fmla="val 944477"/>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a:extLst>
              <a:ext uri="{FF2B5EF4-FFF2-40B4-BE49-F238E27FC236}">
                <a16:creationId xmlns:a16="http://schemas.microsoft.com/office/drawing/2014/main" id="{6A3D40D0-E0CC-E60C-3FB5-3367D2253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1126" y="6383265"/>
            <a:ext cx="565178" cy="556658"/>
          </a:xfrm>
          <a:prstGeom prst="rect">
            <a:avLst/>
          </a:prstGeom>
        </p:spPr>
      </p:pic>
      <p:cxnSp>
        <p:nvCxnSpPr>
          <p:cNvPr id="32" name="コネクタ: カギ線 31">
            <a:extLst>
              <a:ext uri="{FF2B5EF4-FFF2-40B4-BE49-F238E27FC236}">
                <a16:creationId xmlns:a16="http://schemas.microsoft.com/office/drawing/2014/main" id="{FE2A1173-70E3-D5F9-7329-076B26F1E37E}"/>
              </a:ext>
            </a:extLst>
          </p:cNvPr>
          <p:cNvCxnSpPr>
            <a:cxnSpLocks/>
            <a:stCxn id="27" idx="2"/>
          </p:cNvCxnSpPr>
          <p:nvPr/>
        </p:nvCxnSpPr>
        <p:spPr>
          <a:xfrm rot="10800000">
            <a:off x="16933408" y="4359277"/>
            <a:ext cx="219869" cy="2287078"/>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7440E5E9-CD26-E032-D575-8C3CE2CC7765}"/>
              </a:ext>
            </a:extLst>
          </p:cNvPr>
          <p:cNvSpPr/>
          <p:nvPr/>
        </p:nvSpPr>
        <p:spPr>
          <a:xfrm>
            <a:off x="2003440" y="2100345"/>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39" name="テキスト ボックス 38">
            <a:extLst>
              <a:ext uri="{FF2B5EF4-FFF2-40B4-BE49-F238E27FC236}">
                <a16:creationId xmlns:a16="http://schemas.microsoft.com/office/drawing/2014/main" id="{66C4400A-8F00-7CB1-5640-3BE8DED0154A}"/>
              </a:ext>
            </a:extLst>
          </p:cNvPr>
          <p:cNvSpPr txBox="1"/>
          <p:nvPr/>
        </p:nvSpPr>
        <p:spPr>
          <a:xfrm>
            <a:off x="2684375" y="2301396"/>
            <a:ext cx="12879421" cy="646331"/>
          </a:xfrm>
          <a:prstGeom prst="rect">
            <a:avLst/>
          </a:prstGeom>
          <a:noFill/>
        </p:spPr>
        <p:txBody>
          <a:bodyPr wrap="square" rtlCol="0">
            <a:spAutoFit/>
          </a:bodyPr>
          <a:lstStyle/>
          <a:p>
            <a:pPr algn="ctr"/>
            <a:r>
              <a:rPr kumimoji="1" lang="en-US" altLang="ja-JP" sz="3600" dirty="0">
                <a:solidFill>
                  <a:srgbClr val="F74B4B"/>
                </a:solidFill>
              </a:rPr>
              <a:t>Mission 08 </a:t>
            </a:r>
            <a:r>
              <a:rPr kumimoji="1" lang="ja-JP" altLang="en-US" sz="3600" dirty="0">
                <a:solidFill>
                  <a:schemeClr val="bg1"/>
                </a:solidFill>
              </a:rPr>
              <a:t>ネズミさんの自己紹介に更新</a:t>
            </a:r>
          </a:p>
        </p:txBody>
      </p:sp>
    </p:spTree>
    <p:extLst>
      <p:ext uri="{BB962C8B-B14F-4D97-AF65-F5344CB8AC3E}">
        <p14:creationId xmlns:p14="http://schemas.microsoft.com/office/powerpoint/2010/main" val="2360511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424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F50DF7F-67DC-10DD-1BD0-7415D2F99389}"/>
              </a:ext>
            </a:extLst>
          </p:cNvPr>
          <p:cNvSpPr txBox="1"/>
          <p:nvPr/>
        </p:nvSpPr>
        <p:spPr>
          <a:xfrm>
            <a:off x="984568" y="3434546"/>
            <a:ext cx="16794480" cy="3416320"/>
          </a:xfrm>
          <a:prstGeom prst="rect">
            <a:avLst/>
          </a:prstGeom>
          <a:noFill/>
        </p:spPr>
        <p:txBody>
          <a:bodyPr wrap="square" rtlCol="0">
            <a:spAutoFit/>
          </a:bodyPr>
          <a:lstStyle/>
          <a:p>
            <a:pPr algn="ctr"/>
            <a:endParaRPr kumimoji="1" lang="en-US" altLang="ja-JP" sz="5400" dirty="0">
              <a:solidFill>
                <a:schemeClr val="bg1"/>
              </a:solidFill>
              <a:latin typeface="+mj-ea"/>
              <a:ea typeface="+mj-ea"/>
            </a:endParaRPr>
          </a:p>
          <a:p>
            <a:pPr algn="ctr"/>
            <a:r>
              <a:rPr kumimoji="1" lang="ja-JP" altLang="en-US" sz="5400" dirty="0">
                <a:solidFill>
                  <a:schemeClr val="bg1"/>
                </a:solidFill>
                <a:latin typeface="+mj-ea"/>
                <a:ea typeface="+mj-ea"/>
              </a:rPr>
              <a:t>ネズミさんが裏で作業しているときに</a:t>
            </a:r>
            <a:endParaRPr kumimoji="1" lang="en-US" altLang="ja-JP" sz="5400" dirty="0">
              <a:solidFill>
                <a:schemeClr val="bg1"/>
              </a:solidFill>
              <a:latin typeface="+mj-ea"/>
              <a:ea typeface="+mj-ea"/>
            </a:endParaRPr>
          </a:p>
          <a:p>
            <a:pPr algn="ctr"/>
            <a:r>
              <a:rPr kumimoji="1" lang="ja-JP" altLang="en-US" sz="5400" dirty="0">
                <a:solidFill>
                  <a:schemeClr val="bg1"/>
                </a:solidFill>
                <a:latin typeface="+mj-ea"/>
                <a:ea typeface="+mj-ea"/>
              </a:rPr>
              <a:t>古川課長「</a:t>
            </a:r>
            <a:r>
              <a:rPr kumimoji="1" lang="ja-JP" altLang="en-US" sz="5400" dirty="0">
                <a:solidFill>
                  <a:srgbClr val="FF3333"/>
                </a:solidFill>
                <a:latin typeface="+mj-ea"/>
                <a:ea typeface="+mj-ea"/>
              </a:rPr>
              <a:t>タコさん</a:t>
            </a:r>
            <a:r>
              <a:rPr kumimoji="1" lang="ja-JP" altLang="en-US" sz="5400" dirty="0">
                <a:solidFill>
                  <a:schemeClr val="bg1"/>
                </a:solidFill>
                <a:latin typeface="+mj-ea"/>
                <a:ea typeface="+mj-ea"/>
              </a:rPr>
              <a:t>自己紹介更新よろしく」</a:t>
            </a:r>
            <a:endParaRPr kumimoji="1" lang="en-US" altLang="ja-JP" sz="5400" dirty="0">
              <a:solidFill>
                <a:schemeClr val="bg1"/>
              </a:solidFill>
              <a:latin typeface="+mj-ea"/>
              <a:ea typeface="+mj-ea"/>
            </a:endParaRPr>
          </a:p>
          <a:p>
            <a:pPr algn="ctr"/>
            <a:endParaRPr kumimoji="1" lang="en-US" altLang="ja-JP" sz="5400" dirty="0">
              <a:solidFill>
                <a:schemeClr val="bg1"/>
              </a:solidFill>
              <a:latin typeface="+mj-ea"/>
              <a:ea typeface="+mj-ea"/>
            </a:endParaRPr>
          </a:p>
        </p:txBody>
      </p:sp>
    </p:spTree>
    <p:extLst>
      <p:ext uri="{BB962C8B-B14F-4D97-AF65-F5344CB8AC3E}">
        <p14:creationId xmlns:p14="http://schemas.microsoft.com/office/powerpoint/2010/main" val="4179924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745A031-6085-B1D4-C666-E5205632EB36}"/>
              </a:ext>
            </a:extLst>
          </p:cNvPr>
          <p:cNvSpPr txBox="1"/>
          <p:nvPr/>
        </p:nvSpPr>
        <p:spPr>
          <a:xfrm>
            <a:off x="746760" y="4265543"/>
            <a:ext cx="16794480" cy="1754326"/>
          </a:xfrm>
          <a:prstGeom prst="rect">
            <a:avLst/>
          </a:prstGeom>
          <a:noFill/>
        </p:spPr>
        <p:txBody>
          <a:bodyPr wrap="square" rtlCol="0">
            <a:spAutoFit/>
          </a:bodyPr>
          <a:lstStyle/>
          <a:p>
            <a:pPr algn="ctr"/>
            <a:r>
              <a:rPr kumimoji="1" lang="ja-JP" altLang="en-US" sz="5400" dirty="0">
                <a:solidFill>
                  <a:schemeClr val="bg1"/>
                </a:solidFill>
                <a:latin typeface="+mj-ea"/>
                <a:ea typeface="+mj-ea"/>
              </a:rPr>
              <a:t>まさかの手違いで２人に依頼がいってました</a:t>
            </a:r>
            <a:endParaRPr kumimoji="1" lang="en-US" altLang="ja-JP" sz="5400" dirty="0">
              <a:solidFill>
                <a:schemeClr val="bg1"/>
              </a:solidFill>
              <a:latin typeface="+mj-ea"/>
              <a:ea typeface="+mj-ea"/>
            </a:endParaRPr>
          </a:p>
          <a:p>
            <a:pPr algn="ctr"/>
            <a:r>
              <a:rPr kumimoji="1" lang="ja-JP" altLang="en-US" sz="5400" dirty="0">
                <a:solidFill>
                  <a:schemeClr val="bg1"/>
                </a:solidFill>
              </a:rPr>
              <a:t>タコさんは</a:t>
            </a:r>
            <a:r>
              <a:rPr kumimoji="1" lang="ja-JP" altLang="en-US" sz="5400" dirty="0">
                <a:solidFill>
                  <a:schemeClr val="accent1"/>
                </a:solidFill>
              </a:rPr>
              <a:t>画面共有</a:t>
            </a:r>
            <a:r>
              <a:rPr kumimoji="1" lang="ja-JP" altLang="en-US" sz="5400" dirty="0">
                <a:solidFill>
                  <a:schemeClr val="bg1"/>
                </a:solidFill>
              </a:rPr>
              <a:t>をしてください</a:t>
            </a:r>
            <a:endParaRPr kumimoji="1" lang="en-US" altLang="ja-JP" sz="5400" dirty="0">
              <a:solidFill>
                <a:schemeClr val="bg1"/>
              </a:solidFill>
            </a:endParaRPr>
          </a:p>
        </p:txBody>
      </p:sp>
    </p:spTree>
    <p:extLst>
      <p:ext uri="{BB962C8B-B14F-4D97-AF65-F5344CB8AC3E}">
        <p14:creationId xmlns:p14="http://schemas.microsoft.com/office/powerpoint/2010/main" val="36225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グラフィックス 7">
            <a:extLst>
              <a:ext uri="{FF2B5EF4-FFF2-40B4-BE49-F238E27FC236}">
                <a16:creationId xmlns:a16="http://schemas.microsoft.com/office/drawing/2014/main" id="{CEB1CC38-9110-4BC9-8BCD-547ADDC054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34009" y="2276273"/>
            <a:ext cx="7237651" cy="8203694"/>
          </a:xfrm>
          <a:prstGeom prst="rect">
            <a:avLst/>
          </a:prstGeom>
        </p:spPr>
      </p:pic>
      <p:sp>
        <p:nvSpPr>
          <p:cNvPr id="7" name="テキスト ボックス 6">
            <a:extLst>
              <a:ext uri="{FF2B5EF4-FFF2-40B4-BE49-F238E27FC236}">
                <a16:creationId xmlns:a16="http://schemas.microsoft.com/office/drawing/2014/main" id="{08074B65-618B-D8E3-C734-4D95A0EA1E1E}"/>
              </a:ext>
            </a:extLst>
          </p:cNvPr>
          <p:cNvSpPr txBox="1"/>
          <p:nvPr/>
        </p:nvSpPr>
        <p:spPr>
          <a:xfrm>
            <a:off x="1704134" y="4299511"/>
            <a:ext cx="8552386" cy="1569660"/>
          </a:xfrm>
          <a:prstGeom prst="rect">
            <a:avLst/>
          </a:prstGeom>
          <a:noFill/>
        </p:spPr>
        <p:txBody>
          <a:bodyPr wrap="square" rtlCol="0">
            <a:spAutoFit/>
          </a:bodyPr>
          <a:lstStyle/>
          <a:p>
            <a:r>
              <a:rPr kumimoji="1" lang="ja-JP" altLang="en-US" sz="9600" dirty="0">
                <a:solidFill>
                  <a:schemeClr val="bg1"/>
                </a:solidFill>
                <a:latin typeface="+mj-ea"/>
                <a:ea typeface="+mj-ea"/>
              </a:rPr>
              <a:t>メンバー紹介</a:t>
            </a:r>
          </a:p>
        </p:txBody>
      </p:sp>
    </p:spTree>
    <p:extLst>
      <p:ext uri="{BB962C8B-B14F-4D97-AF65-F5344CB8AC3E}">
        <p14:creationId xmlns:p14="http://schemas.microsoft.com/office/powerpoint/2010/main" val="1932061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8659B37-16D6-AF21-08DB-DACA6EF3EA83}"/>
              </a:ext>
            </a:extLst>
          </p:cNvPr>
          <p:cNvSpPr txBox="1"/>
          <p:nvPr/>
        </p:nvSpPr>
        <p:spPr>
          <a:xfrm>
            <a:off x="2307333" y="3413760"/>
            <a:ext cx="10713720" cy="584775"/>
          </a:xfrm>
          <a:prstGeom prst="rect">
            <a:avLst/>
          </a:prstGeom>
          <a:noFill/>
        </p:spPr>
        <p:txBody>
          <a:bodyPr wrap="square" rtlCol="0">
            <a:spAutoFit/>
          </a:bodyPr>
          <a:lstStyle/>
          <a:p>
            <a:r>
              <a:rPr kumimoji="1" lang="en-US" altLang="ja-JP" sz="3200" dirty="0" err="1">
                <a:solidFill>
                  <a:schemeClr val="bg1"/>
                </a:solidFill>
              </a:rPr>
              <a:t>Redmin</a:t>
            </a:r>
            <a:r>
              <a:rPr kumimoji="1" lang="ja-JP" altLang="en-US" sz="3200" dirty="0">
                <a:solidFill>
                  <a:schemeClr val="bg1"/>
                </a:solidFill>
              </a:rPr>
              <a:t>のチケットはすでに作成済みです</a:t>
            </a:r>
          </a:p>
        </p:txBody>
      </p:sp>
      <p:pic>
        <p:nvPicPr>
          <p:cNvPr id="5" name="図 4">
            <a:extLst>
              <a:ext uri="{FF2B5EF4-FFF2-40B4-BE49-F238E27FC236}">
                <a16:creationId xmlns:a16="http://schemas.microsoft.com/office/drawing/2014/main" id="{4C4E604E-4BA0-C7A4-B01D-66F7C4713D74}"/>
              </a:ext>
            </a:extLst>
          </p:cNvPr>
          <p:cNvPicPr>
            <a:picLocks noChangeAspect="1"/>
          </p:cNvPicPr>
          <p:nvPr/>
        </p:nvPicPr>
        <p:blipFill rotWithShape="1">
          <a:blip r:embed="rId2">
            <a:extLst>
              <a:ext uri="{28A0092B-C50C-407E-A947-70E740481C1C}">
                <a14:useLocalDpi xmlns:a14="http://schemas.microsoft.com/office/drawing/2010/main" val="0"/>
              </a:ext>
            </a:extLst>
          </a:blip>
          <a:srcRect t="21406" r="23914" b="57115"/>
          <a:stretch/>
        </p:blipFill>
        <p:spPr>
          <a:xfrm>
            <a:off x="2307333" y="4158932"/>
            <a:ext cx="14729410" cy="2561907"/>
          </a:xfrm>
          <a:prstGeom prst="rect">
            <a:avLst/>
          </a:prstGeom>
        </p:spPr>
      </p:pic>
    </p:spTree>
    <p:extLst>
      <p:ext uri="{BB962C8B-B14F-4D97-AF65-F5344CB8AC3E}">
        <p14:creationId xmlns:p14="http://schemas.microsoft.com/office/powerpoint/2010/main" val="4273886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FF6E4C-E983-78B3-66D8-3F38A67DDC4B}"/>
              </a:ext>
            </a:extLst>
          </p:cNvPr>
          <p:cNvSpPr txBox="1"/>
          <p:nvPr/>
        </p:nvSpPr>
        <p:spPr>
          <a:xfrm>
            <a:off x="1942309" y="3718364"/>
            <a:ext cx="14198958" cy="3416320"/>
          </a:xfrm>
          <a:prstGeom prst="rect">
            <a:avLst/>
          </a:prstGeom>
          <a:noFill/>
        </p:spPr>
        <p:txBody>
          <a:bodyPr wrap="square" rtlCol="0">
            <a:spAutoFit/>
          </a:bodyPr>
          <a:lstStyle/>
          <a:p>
            <a:pPr algn="ctr"/>
            <a:r>
              <a:rPr kumimoji="1" lang="ja-JP" altLang="en-US" sz="5400" dirty="0">
                <a:solidFill>
                  <a:schemeClr val="bg1"/>
                </a:solidFill>
                <a:latin typeface="+mj-ea"/>
                <a:ea typeface="+mj-ea"/>
              </a:rPr>
              <a:t>マスターを最新に反映</a:t>
            </a:r>
            <a:endParaRPr kumimoji="1" lang="en-US" altLang="ja-JP" sz="5400" dirty="0">
              <a:solidFill>
                <a:schemeClr val="bg1"/>
              </a:solidFill>
              <a:latin typeface="+mj-ea"/>
              <a:ea typeface="+mj-ea"/>
            </a:endParaRPr>
          </a:p>
          <a:p>
            <a:pPr algn="ctr"/>
            <a:r>
              <a:rPr kumimoji="1" lang="ja-JP" altLang="en-US" sz="5400" dirty="0">
                <a:solidFill>
                  <a:schemeClr val="bg1"/>
                </a:solidFill>
                <a:latin typeface="+mj-ea"/>
                <a:ea typeface="+mj-ea"/>
              </a:rPr>
              <a:t>ブランチ作成</a:t>
            </a:r>
            <a:endParaRPr kumimoji="1" lang="en-US" altLang="ja-JP" sz="5400" dirty="0">
              <a:solidFill>
                <a:schemeClr val="bg1"/>
              </a:solidFill>
              <a:latin typeface="+mj-ea"/>
              <a:ea typeface="+mj-ea"/>
            </a:endParaRPr>
          </a:p>
          <a:p>
            <a:pPr algn="ctr"/>
            <a:r>
              <a:rPr kumimoji="1" lang="en-US" altLang="ja-JP" sz="5400" dirty="0">
                <a:solidFill>
                  <a:schemeClr val="bg1"/>
                </a:solidFill>
                <a:latin typeface="+mj-ea"/>
                <a:ea typeface="+mj-ea"/>
              </a:rPr>
              <a:t>MR</a:t>
            </a:r>
            <a:r>
              <a:rPr kumimoji="1" lang="ja-JP" altLang="en-US" sz="5400" dirty="0">
                <a:solidFill>
                  <a:schemeClr val="bg1"/>
                </a:solidFill>
                <a:latin typeface="+mj-ea"/>
                <a:ea typeface="+mj-ea"/>
              </a:rPr>
              <a:t>提出まで作業を行ってください</a:t>
            </a:r>
            <a:endParaRPr kumimoji="1" lang="en-US" altLang="ja-JP" sz="5400" dirty="0">
              <a:solidFill>
                <a:schemeClr val="bg1"/>
              </a:solidFill>
              <a:latin typeface="+mj-ea"/>
              <a:ea typeface="+mj-ea"/>
            </a:endParaRPr>
          </a:p>
          <a:p>
            <a:pPr algn="ctr"/>
            <a:r>
              <a:rPr kumimoji="1" lang="ja-JP" altLang="en-US" sz="5400" dirty="0">
                <a:solidFill>
                  <a:schemeClr val="bg1"/>
                </a:solidFill>
                <a:latin typeface="+mj-ea"/>
                <a:ea typeface="+mj-ea"/>
              </a:rPr>
              <a:t>わからないことはチームに聞きましょう</a:t>
            </a:r>
            <a:endParaRPr kumimoji="1" lang="en-US" altLang="ja-JP" sz="5400" dirty="0">
              <a:solidFill>
                <a:schemeClr val="bg1"/>
              </a:solidFill>
              <a:latin typeface="+mj-ea"/>
              <a:ea typeface="+mj-ea"/>
            </a:endParaRPr>
          </a:p>
        </p:txBody>
      </p:sp>
      <p:cxnSp>
        <p:nvCxnSpPr>
          <p:cNvPr id="21" name="直線コネクタ 20">
            <a:extLst>
              <a:ext uri="{FF2B5EF4-FFF2-40B4-BE49-F238E27FC236}">
                <a16:creationId xmlns:a16="http://schemas.microsoft.com/office/drawing/2014/main" id="{0E2898B0-E439-141A-B46B-119FE652598C}"/>
              </a:ext>
            </a:extLst>
          </p:cNvPr>
          <p:cNvCxnSpPr>
            <a:cxnSpLocks/>
          </p:cNvCxnSpPr>
          <p:nvPr/>
        </p:nvCxnSpPr>
        <p:spPr>
          <a:xfrm>
            <a:off x="16941018" y="4304222"/>
            <a:ext cx="59209" cy="794742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23AD384B-466B-423B-BC1D-9E88D5B64454}"/>
              </a:ext>
            </a:extLst>
          </p:cNvPr>
          <p:cNvSpPr/>
          <p:nvPr/>
        </p:nvSpPr>
        <p:spPr>
          <a:xfrm>
            <a:off x="16784106" y="9218228"/>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3" name="図 22">
            <a:extLst>
              <a:ext uri="{FF2B5EF4-FFF2-40B4-BE49-F238E27FC236}">
                <a16:creationId xmlns:a16="http://schemas.microsoft.com/office/drawing/2014/main" id="{85F995FA-ECBB-2E8A-8708-07D302B36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4886" y="4537315"/>
            <a:ext cx="486381" cy="486381"/>
          </a:xfrm>
          <a:prstGeom prst="rect">
            <a:avLst/>
          </a:prstGeom>
        </p:spPr>
      </p:pic>
      <p:pic>
        <p:nvPicPr>
          <p:cNvPr id="24" name="図 23">
            <a:extLst>
              <a:ext uri="{FF2B5EF4-FFF2-40B4-BE49-F238E27FC236}">
                <a16:creationId xmlns:a16="http://schemas.microsoft.com/office/drawing/2014/main" id="{0CC9CE47-6FF7-1FAB-8909-77A2F1D06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0451" y="4451813"/>
            <a:ext cx="486381" cy="486381"/>
          </a:xfrm>
          <a:prstGeom prst="rect">
            <a:avLst/>
          </a:prstGeom>
        </p:spPr>
      </p:pic>
      <p:sp>
        <p:nvSpPr>
          <p:cNvPr id="25" name="楕円 24">
            <a:extLst>
              <a:ext uri="{FF2B5EF4-FFF2-40B4-BE49-F238E27FC236}">
                <a16:creationId xmlns:a16="http://schemas.microsoft.com/office/drawing/2014/main" id="{B2330ED7-7DE2-DA98-37BA-7191CCAB42C5}"/>
              </a:ext>
            </a:extLst>
          </p:cNvPr>
          <p:cNvSpPr/>
          <p:nvPr/>
        </p:nvSpPr>
        <p:spPr>
          <a:xfrm>
            <a:off x="16818152" y="10455906"/>
            <a:ext cx="418288" cy="418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9B49DC60-F7BE-1715-8BFD-217BF462B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5439" y="10455906"/>
            <a:ext cx="473281" cy="473281"/>
          </a:xfrm>
          <a:prstGeom prst="rect">
            <a:avLst/>
          </a:prstGeom>
        </p:spPr>
      </p:pic>
      <p:sp>
        <p:nvSpPr>
          <p:cNvPr id="27" name="楕円 26">
            <a:extLst>
              <a:ext uri="{FF2B5EF4-FFF2-40B4-BE49-F238E27FC236}">
                <a16:creationId xmlns:a16="http://schemas.microsoft.com/office/drawing/2014/main" id="{3E1EB0D0-A745-DFDC-96BD-A09827AE3461}"/>
              </a:ext>
            </a:extLst>
          </p:cNvPr>
          <p:cNvSpPr/>
          <p:nvPr/>
        </p:nvSpPr>
        <p:spPr>
          <a:xfrm>
            <a:off x="16757036" y="6403164"/>
            <a:ext cx="486381" cy="486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8" name="コネクタ: カギ線 27">
            <a:extLst>
              <a:ext uri="{FF2B5EF4-FFF2-40B4-BE49-F238E27FC236}">
                <a16:creationId xmlns:a16="http://schemas.microsoft.com/office/drawing/2014/main" id="{B26026E4-FDB3-8228-C9F3-9FFB5419BA7D}"/>
              </a:ext>
            </a:extLst>
          </p:cNvPr>
          <p:cNvCxnSpPr>
            <a:cxnSpLocks/>
            <a:stCxn id="22" idx="2"/>
            <a:endCxn id="27" idx="2"/>
          </p:cNvCxnSpPr>
          <p:nvPr/>
        </p:nvCxnSpPr>
        <p:spPr>
          <a:xfrm rot="10800000">
            <a:off x="16757036" y="6646355"/>
            <a:ext cx="27070" cy="2815064"/>
          </a:xfrm>
          <a:prstGeom prst="bentConnector3">
            <a:avLst>
              <a:gd name="adj1" fmla="val 944477"/>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a:extLst>
              <a:ext uri="{FF2B5EF4-FFF2-40B4-BE49-F238E27FC236}">
                <a16:creationId xmlns:a16="http://schemas.microsoft.com/office/drawing/2014/main" id="{6A3D40D0-E0CC-E60C-3FB5-3367D2253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54886" y="6383265"/>
            <a:ext cx="565178" cy="556658"/>
          </a:xfrm>
          <a:prstGeom prst="rect">
            <a:avLst/>
          </a:prstGeom>
        </p:spPr>
      </p:pic>
      <p:cxnSp>
        <p:nvCxnSpPr>
          <p:cNvPr id="32" name="コネクタ: カギ線 31">
            <a:extLst>
              <a:ext uri="{FF2B5EF4-FFF2-40B4-BE49-F238E27FC236}">
                <a16:creationId xmlns:a16="http://schemas.microsoft.com/office/drawing/2014/main" id="{FE2A1173-70E3-D5F9-7329-076B26F1E37E}"/>
              </a:ext>
            </a:extLst>
          </p:cNvPr>
          <p:cNvCxnSpPr>
            <a:cxnSpLocks/>
            <a:stCxn id="27" idx="2"/>
          </p:cNvCxnSpPr>
          <p:nvPr/>
        </p:nvCxnSpPr>
        <p:spPr>
          <a:xfrm rot="10800000">
            <a:off x="16537168" y="4359277"/>
            <a:ext cx="219869" cy="2287078"/>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コネクタ: カギ線 3">
            <a:extLst>
              <a:ext uri="{FF2B5EF4-FFF2-40B4-BE49-F238E27FC236}">
                <a16:creationId xmlns:a16="http://schemas.microsoft.com/office/drawing/2014/main" id="{2EDBDCA1-5DAB-C1F1-181F-C019BDA07564}"/>
              </a:ext>
            </a:extLst>
          </p:cNvPr>
          <p:cNvCxnSpPr>
            <a:cxnSpLocks/>
            <a:stCxn id="27" idx="6"/>
          </p:cNvCxnSpPr>
          <p:nvPr/>
        </p:nvCxnSpPr>
        <p:spPr>
          <a:xfrm flipV="1">
            <a:off x="17243417" y="4359277"/>
            <a:ext cx="223844" cy="2287078"/>
          </a:xfrm>
          <a:prstGeom prst="bentConnector2">
            <a:avLst/>
          </a:prstGeom>
          <a:ln w="57150">
            <a:solidFill>
              <a:srgbClr val="F74B4B"/>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61C552C-B72C-5DC4-D8D9-EB9D4CAD4A00}"/>
              </a:ext>
            </a:extLst>
          </p:cNvPr>
          <p:cNvSpPr/>
          <p:nvPr/>
        </p:nvSpPr>
        <p:spPr>
          <a:xfrm>
            <a:off x="2003440" y="2069865"/>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17" name="テキスト ボックス 16">
            <a:extLst>
              <a:ext uri="{FF2B5EF4-FFF2-40B4-BE49-F238E27FC236}">
                <a16:creationId xmlns:a16="http://schemas.microsoft.com/office/drawing/2014/main" id="{CD992809-DD8A-12F1-4292-77E93E45225C}"/>
              </a:ext>
            </a:extLst>
          </p:cNvPr>
          <p:cNvSpPr txBox="1"/>
          <p:nvPr/>
        </p:nvSpPr>
        <p:spPr>
          <a:xfrm>
            <a:off x="2684375" y="2270916"/>
            <a:ext cx="12879421" cy="646331"/>
          </a:xfrm>
          <a:prstGeom prst="rect">
            <a:avLst/>
          </a:prstGeom>
          <a:noFill/>
        </p:spPr>
        <p:txBody>
          <a:bodyPr wrap="square" rtlCol="0">
            <a:spAutoFit/>
          </a:bodyPr>
          <a:lstStyle/>
          <a:p>
            <a:pPr algn="ctr"/>
            <a:r>
              <a:rPr kumimoji="1" lang="en-US" altLang="ja-JP" sz="3600" dirty="0">
                <a:solidFill>
                  <a:srgbClr val="F74B4B"/>
                </a:solidFill>
              </a:rPr>
              <a:t>Mission 09 </a:t>
            </a:r>
            <a:r>
              <a:rPr kumimoji="1" lang="ja-JP" altLang="en-US" sz="3600" dirty="0">
                <a:solidFill>
                  <a:schemeClr val="bg1"/>
                </a:solidFill>
              </a:rPr>
              <a:t>タコさんの自己紹介に更新</a:t>
            </a:r>
          </a:p>
        </p:txBody>
      </p:sp>
    </p:spTree>
    <p:extLst>
      <p:ext uri="{BB962C8B-B14F-4D97-AF65-F5344CB8AC3E}">
        <p14:creationId xmlns:p14="http://schemas.microsoft.com/office/powerpoint/2010/main" val="2106809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174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19B9CBD-BFBF-D17E-9F52-277BA30326A7}"/>
              </a:ext>
            </a:extLst>
          </p:cNvPr>
          <p:cNvSpPr txBox="1"/>
          <p:nvPr/>
        </p:nvSpPr>
        <p:spPr>
          <a:xfrm>
            <a:off x="892743" y="3568274"/>
            <a:ext cx="16794480" cy="3416320"/>
          </a:xfrm>
          <a:prstGeom prst="rect">
            <a:avLst/>
          </a:prstGeom>
          <a:noFill/>
        </p:spPr>
        <p:txBody>
          <a:bodyPr wrap="square" rtlCol="0">
            <a:spAutoFit/>
          </a:bodyPr>
          <a:lstStyle/>
          <a:p>
            <a:pPr algn="ctr"/>
            <a:r>
              <a:rPr kumimoji="1" lang="ja-JP" altLang="en-US" sz="5400" dirty="0">
                <a:solidFill>
                  <a:schemeClr val="bg1"/>
                </a:solidFill>
              </a:rPr>
              <a:t>ネズミさんとタコさんの</a:t>
            </a:r>
            <a:endParaRPr kumimoji="1" lang="en-US" altLang="ja-JP" sz="5400" dirty="0">
              <a:solidFill>
                <a:schemeClr val="bg1"/>
              </a:solidFill>
            </a:endParaRPr>
          </a:p>
          <a:p>
            <a:pPr algn="ctr"/>
            <a:r>
              <a:rPr kumimoji="1" lang="en-US" altLang="ja-JP" sz="5400" dirty="0">
                <a:solidFill>
                  <a:schemeClr val="bg1"/>
                </a:solidFill>
              </a:rPr>
              <a:t>MR</a:t>
            </a:r>
            <a:r>
              <a:rPr kumimoji="1" lang="ja-JP" altLang="en-US" sz="5400" dirty="0">
                <a:solidFill>
                  <a:schemeClr val="bg1"/>
                </a:solidFill>
              </a:rPr>
              <a:t>が作成できましたか？</a:t>
            </a:r>
            <a:endParaRPr kumimoji="1" lang="en-US" altLang="ja-JP" sz="5400" dirty="0">
              <a:solidFill>
                <a:schemeClr val="bg1"/>
              </a:solidFill>
            </a:endParaRPr>
          </a:p>
          <a:p>
            <a:pPr algn="ctr"/>
            <a:r>
              <a:rPr kumimoji="1" lang="ja-JP" altLang="en-US" sz="5400" dirty="0">
                <a:solidFill>
                  <a:schemeClr val="bg1"/>
                </a:solidFill>
              </a:rPr>
              <a:t>まずは</a:t>
            </a:r>
            <a:r>
              <a:rPr kumimoji="1" lang="ja-JP" altLang="en-US" sz="5400" dirty="0">
                <a:solidFill>
                  <a:schemeClr val="accent1"/>
                </a:solidFill>
              </a:rPr>
              <a:t>ネズミさんの</a:t>
            </a:r>
            <a:r>
              <a:rPr kumimoji="1" lang="en-US" altLang="ja-JP" sz="5400" dirty="0">
                <a:solidFill>
                  <a:schemeClr val="accent1"/>
                </a:solidFill>
              </a:rPr>
              <a:t>MR</a:t>
            </a:r>
            <a:r>
              <a:rPr kumimoji="1" lang="ja-JP" altLang="en-US" sz="5400" dirty="0">
                <a:solidFill>
                  <a:schemeClr val="bg1"/>
                </a:solidFill>
              </a:rPr>
              <a:t>を</a:t>
            </a:r>
            <a:endParaRPr kumimoji="1" lang="en-US" altLang="ja-JP" sz="5400" dirty="0">
              <a:solidFill>
                <a:schemeClr val="bg1"/>
              </a:solidFill>
            </a:endParaRPr>
          </a:p>
          <a:p>
            <a:pPr algn="ctr"/>
            <a:r>
              <a:rPr kumimoji="1" lang="ja-JP" altLang="en-US" sz="5400" dirty="0">
                <a:solidFill>
                  <a:schemeClr val="bg1"/>
                </a:solidFill>
              </a:rPr>
              <a:t>反映させましょう</a:t>
            </a:r>
            <a:endParaRPr kumimoji="1" lang="en-US" altLang="ja-JP" sz="5400" dirty="0">
              <a:solidFill>
                <a:schemeClr val="bg1"/>
              </a:solidFill>
            </a:endParaRPr>
          </a:p>
        </p:txBody>
      </p:sp>
      <p:cxnSp>
        <p:nvCxnSpPr>
          <p:cNvPr id="3" name="直線コネクタ 2">
            <a:extLst>
              <a:ext uri="{FF2B5EF4-FFF2-40B4-BE49-F238E27FC236}">
                <a16:creationId xmlns:a16="http://schemas.microsoft.com/office/drawing/2014/main" id="{18B29D7C-8DB3-68AF-C642-9F0DED6D074F}"/>
              </a:ext>
            </a:extLst>
          </p:cNvPr>
          <p:cNvCxnSpPr>
            <a:cxnSpLocks/>
          </p:cNvCxnSpPr>
          <p:nvPr/>
        </p:nvCxnSpPr>
        <p:spPr>
          <a:xfrm>
            <a:off x="16314427" y="5913120"/>
            <a:ext cx="0" cy="87159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F6F888C-96D6-BEF6-13F6-E27181DBE78F}"/>
              </a:ext>
            </a:extLst>
          </p:cNvPr>
          <p:cNvSpPr/>
          <p:nvPr/>
        </p:nvSpPr>
        <p:spPr>
          <a:xfrm>
            <a:off x="16098306" y="11595668"/>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5" name="図 4">
            <a:extLst>
              <a:ext uri="{FF2B5EF4-FFF2-40B4-BE49-F238E27FC236}">
                <a16:creationId xmlns:a16="http://schemas.microsoft.com/office/drawing/2014/main" id="{C67E6C99-7598-AB1E-2777-5AEC1A365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8484" y="5938745"/>
            <a:ext cx="486381" cy="486381"/>
          </a:xfrm>
          <a:prstGeom prst="rect">
            <a:avLst/>
          </a:prstGeom>
        </p:spPr>
      </p:pic>
      <p:pic>
        <p:nvPicPr>
          <p:cNvPr id="6" name="図 5">
            <a:extLst>
              <a:ext uri="{FF2B5EF4-FFF2-40B4-BE49-F238E27FC236}">
                <a16:creationId xmlns:a16="http://schemas.microsoft.com/office/drawing/2014/main" id="{96AC3F1E-3279-346F-3497-DDCB152E9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1423" y="5443036"/>
            <a:ext cx="486381" cy="486381"/>
          </a:xfrm>
          <a:prstGeom prst="rect">
            <a:avLst/>
          </a:prstGeom>
        </p:spPr>
      </p:pic>
      <p:sp>
        <p:nvSpPr>
          <p:cNvPr id="7" name="楕円 6">
            <a:extLst>
              <a:ext uri="{FF2B5EF4-FFF2-40B4-BE49-F238E27FC236}">
                <a16:creationId xmlns:a16="http://schemas.microsoft.com/office/drawing/2014/main" id="{2CAF9B50-4F98-010C-8B3C-9D9211A8A21C}"/>
              </a:ext>
            </a:extLst>
          </p:cNvPr>
          <p:cNvSpPr/>
          <p:nvPr/>
        </p:nvSpPr>
        <p:spPr>
          <a:xfrm>
            <a:off x="16071236" y="8780604"/>
            <a:ext cx="486381" cy="486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8" name="コネクタ: カギ線 7">
            <a:extLst>
              <a:ext uri="{FF2B5EF4-FFF2-40B4-BE49-F238E27FC236}">
                <a16:creationId xmlns:a16="http://schemas.microsoft.com/office/drawing/2014/main" id="{73DF10DE-D200-AD6F-A145-A179F7480AC4}"/>
              </a:ext>
            </a:extLst>
          </p:cNvPr>
          <p:cNvCxnSpPr>
            <a:cxnSpLocks/>
            <a:stCxn id="4" idx="2"/>
            <a:endCxn id="7" idx="2"/>
          </p:cNvCxnSpPr>
          <p:nvPr/>
        </p:nvCxnSpPr>
        <p:spPr>
          <a:xfrm rot="10800000">
            <a:off x="16071236" y="9023795"/>
            <a:ext cx="27070" cy="2815064"/>
          </a:xfrm>
          <a:prstGeom prst="bentConnector3">
            <a:avLst>
              <a:gd name="adj1" fmla="val 944477"/>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BEBB2A8E-5E1D-38A0-F01A-978DF757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9086" y="8760705"/>
            <a:ext cx="565178" cy="556658"/>
          </a:xfrm>
          <a:prstGeom prst="rect">
            <a:avLst/>
          </a:prstGeom>
        </p:spPr>
      </p:pic>
      <p:cxnSp>
        <p:nvCxnSpPr>
          <p:cNvPr id="10" name="コネクタ: カギ線 9">
            <a:extLst>
              <a:ext uri="{FF2B5EF4-FFF2-40B4-BE49-F238E27FC236}">
                <a16:creationId xmlns:a16="http://schemas.microsoft.com/office/drawing/2014/main" id="{5F5F7CFF-1BAA-7C09-382F-C6E1FD5143D6}"/>
              </a:ext>
            </a:extLst>
          </p:cNvPr>
          <p:cNvCxnSpPr>
            <a:cxnSpLocks/>
            <a:stCxn id="7" idx="6"/>
          </p:cNvCxnSpPr>
          <p:nvPr/>
        </p:nvCxnSpPr>
        <p:spPr>
          <a:xfrm flipV="1">
            <a:off x="16557617" y="5142706"/>
            <a:ext cx="210150" cy="3881089"/>
          </a:xfrm>
          <a:prstGeom prst="bentConnector2">
            <a:avLst/>
          </a:prstGeom>
          <a:ln w="57150">
            <a:solidFill>
              <a:srgbClr val="F74B4B"/>
            </a:solidFill>
            <a:tailEnd type="triangle"/>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FAF880D3-44D4-445E-5B23-5D62C8B1EDFC}"/>
              </a:ext>
            </a:extLst>
          </p:cNvPr>
          <p:cNvSpPr/>
          <p:nvPr/>
        </p:nvSpPr>
        <p:spPr>
          <a:xfrm>
            <a:off x="16071235" y="5929417"/>
            <a:ext cx="486381" cy="4863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2" name="コネクタ: カギ線 11">
            <a:extLst>
              <a:ext uri="{FF2B5EF4-FFF2-40B4-BE49-F238E27FC236}">
                <a16:creationId xmlns:a16="http://schemas.microsoft.com/office/drawing/2014/main" id="{A19E0795-8FF7-D312-049C-9E80848E66AD}"/>
              </a:ext>
            </a:extLst>
          </p:cNvPr>
          <p:cNvCxnSpPr>
            <a:stCxn id="7" idx="1"/>
            <a:endCxn id="11" idx="2"/>
          </p:cNvCxnSpPr>
          <p:nvPr/>
        </p:nvCxnSpPr>
        <p:spPr>
          <a:xfrm rot="16200000" flipV="1">
            <a:off x="14767238" y="7476606"/>
            <a:ext cx="2679225" cy="71230"/>
          </a:xfrm>
          <a:prstGeom prst="bentConnector4">
            <a:avLst>
              <a:gd name="adj1" fmla="val -4787"/>
              <a:gd name="adj2" fmla="val 420932"/>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594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19B9CBD-BFBF-D17E-9F52-277BA30326A7}"/>
              </a:ext>
            </a:extLst>
          </p:cNvPr>
          <p:cNvSpPr txBox="1"/>
          <p:nvPr/>
        </p:nvSpPr>
        <p:spPr>
          <a:xfrm>
            <a:off x="710248" y="4701633"/>
            <a:ext cx="16794480" cy="923330"/>
          </a:xfrm>
          <a:prstGeom prst="rect">
            <a:avLst/>
          </a:prstGeom>
          <a:noFill/>
        </p:spPr>
        <p:txBody>
          <a:bodyPr wrap="square" rtlCol="0">
            <a:spAutoFit/>
          </a:bodyPr>
          <a:lstStyle/>
          <a:p>
            <a:pPr algn="ctr"/>
            <a:r>
              <a:rPr kumimoji="1" lang="ja-JP" altLang="en-US" sz="5400" dirty="0">
                <a:solidFill>
                  <a:schemeClr val="bg1"/>
                </a:solidFill>
              </a:rPr>
              <a:t>次に</a:t>
            </a:r>
            <a:r>
              <a:rPr kumimoji="1" lang="ja-JP" altLang="en-US" sz="5400" dirty="0">
                <a:solidFill>
                  <a:schemeClr val="accent1"/>
                </a:solidFill>
              </a:rPr>
              <a:t>タコさんの</a:t>
            </a:r>
            <a:r>
              <a:rPr kumimoji="1" lang="en-US" altLang="ja-JP" sz="5400" dirty="0">
                <a:solidFill>
                  <a:schemeClr val="accent1"/>
                </a:solidFill>
              </a:rPr>
              <a:t>MR</a:t>
            </a:r>
            <a:r>
              <a:rPr kumimoji="1" lang="ja-JP" altLang="en-US" sz="5400" dirty="0">
                <a:solidFill>
                  <a:schemeClr val="bg1"/>
                </a:solidFill>
              </a:rPr>
              <a:t>を反映させましょう</a:t>
            </a:r>
            <a:endParaRPr kumimoji="1" lang="en-US" altLang="ja-JP" sz="5400" dirty="0">
              <a:solidFill>
                <a:schemeClr val="bg1"/>
              </a:solidFill>
            </a:endParaRPr>
          </a:p>
        </p:txBody>
      </p:sp>
      <p:cxnSp>
        <p:nvCxnSpPr>
          <p:cNvPr id="3" name="直線コネクタ 2">
            <a:extLst>
              <a:ext uri="{FF2B5EF4-FFF2-40B4-BE49-F238E27FC236}">
                <a16:creationId xmlns:a16="http://schemas.microsoft.com/office/drawing/2014/main" id="{18B29D7C-8DB3-68AF-C642-9F0DED6D074F}"/>
              </a:ext>
            </a:extLst>
          </p:cNvPr>
          <p:cNvCxnSpPr>
            <a:cxnSpLocks/>
          </p:cNvCxnSpPr>
          <p:nvPr/>
        </p:nvCxnSpPr>
        <p:spPr>
          <a:xfrm>
            <a:off x="16314427" y="4251960"/>
            <a:ext cx="0" cy="1037712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F6F888C-96D6-BEF6-13F6-E27181DBE78F}"/>
              </a:ext>
            </a:extLst>
          </p:cNvPr>
          <p:cNvSpPr/>
          <p:nvPr/>
        </p:nvSpPr>
        <p:spPr>
          <a:xfrm>
            <a:off x="16098306" y="11595668"/>
            <a:ext cx="486381" cy="486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5" name="図 4">
            <a:extLst>
              <a:ext uri="{FF2B5EF4-FFF2-40B4-BE49-F238E27FC236}">
                <a16:creationId xmlns:a16="http://schemas.microsoft.com/office/drawing/2014/main" id="{C67E6C99-7598-AB1E-2777-5AEC1A365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8484" y="5938745"/>
            <a:ext cx="486381" cy="486381"/>
          </a:xfrm>
          <a:prstGeom prst="rect">
            <a:avLst/>
          </a:prstGeom>
        </p:spPr>
      </p:pic>
      <p:pic>
        <p:nvPicPr>
          <p:cNvPr id="6" name="図 5">
            <a:extLst>
              <a:ext uri="{FF2B5EF4-FFF2-40B4-BE49-F238E27FC236}">
                <a16:creationId xmlns:a16="http://schemas.microsoft.com/office/drawing/2014/main" id="{96AC3F1E-3279-346F-3497-DDCB152E9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1423" y="5443036"/>
            <a:ext cx="486381" cy="486381"/>
          </a:xfrm>
          <a:prstGeom prst="rect">
            <a:avLst/>
          </a:prstGeom>
        </p:spPr>
      </p:pic>
      <p:sp>
        <p:nvSpPr>
          <p:cNvPr id="7" name="楕円 6">
            <a:extLst>
              <a:ext uri="{FF2B5EF4-FFF2-40B4-BE49-F238E27FC236}">
                <a16:creationId xmlns:a16="http://schemas.microsoft.com/office/drawing/2014/main" id="{2CAF9B50-4F98-010C-8B3C-9D9211A8A21C}"/>
              </a:ext>
            </a:extLst>
          </p:cNvPr>
          <p:cNvSpPr/>
          <p:nvPr/>
        </p:nvSpPr>
        <p:spPr>
          <a:xfrm>
            <a:off x="16071236" y="8780604"/>
            <a:ext cx="486381" cy="486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8" name="コネクタ: カギ線 7">
            <a:extLst>
              <a:ext uri="{FF2B5EF4-FFF2-40B4-BE49-F238E27FC236}">
                <a16:creationId xmlns:a16="http://schemas.microsoft.com/office/drawing/2014/main" id="{73DF10DE-D200-AD6F-A145-A179F7480AC4}"/>
              </a:ext>
            </a:extLst>
          </p:cNvPr>
          <p:cNvCxnSpPr>
            <a:cxnSpLocks/>
            <a:stCxn id="4" idx="2"/>
            <a:endCxn id="7" idx="2"/>
          </p:cNvCxnSpPr>
          <p:nvPr/>
        </p:nvCxnSpPr>
        <p:spPr>
          <a:xfrm rot="10800000">
            <a:off x="16071236" y="9023795"/>
            <a:ext cx="27070" cy="2815064"/>
          </a:xfrm>
          <a:prstGeom prst="bentConnector3">
            <a:avLst>
              <a:gd name="adj1" fmla="val 944477"/>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BEBB2A8E-5E1D-38A0-F01A-978DF757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9086" y="8760705"/>
            <a:ext cx="565178" cy="556658"/>
          </a:xfrm>
          <a:prstGeom prst="rect">
            <a:avLst/>
          </a:prstGeom>
        </p:spPr>
      </p:pic>
      <p:cxnSp>
        <p:nvCxnSpPr>
          <p:cNvPr id="10" name="コネクタ: カギ線 9">
            <a:extLst>
              <a:ext uri="{FF2B5EF4-FFF2-40B4-BE49-F238E27FC236}">
                <a16:creationId xmlns:a16="http://schemas.microsoft.com/office/drawing/2014/main" id="{5F5F7CFF-1BAA-7C09-382F-C6E1FD5143D6}"/>
              </a:ext>
            </a:extLst>
          </p:cNvPr>
          <p:cNvCxnSpPr>
            <a:cxnSpLocks/>
          </p:cNvCxnSpPr>
          <p:nvPr/>
        </p:nvCxnSpPr>
        <p:spPr>
          <a:xfrm rot="5400000" flipH="1" flipV="1">
            <a:off x="14281802" y="6458075"/>
            <a:ext cx="4851745" cy="243573"/>
          </a:xfrm>
          <a:prstGeom prst="bentConnector3">
            <a:avLst>
              <a:gd name="adj1" fmla="val -572"/>
            </a:avLst>
          </a:prstGeom>
          <a:ln w="57150">
            <a:solidFill>
              <a:srgbClr val="F74B4B"/>
            </a:solidFill>
            <a:tailEnd type="triangle"/>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FAF880D3-44D4-445E-5B23-5D62C8B1EDFC}"/>
              </a:ext>
            </a:extLst>
          </p:cNvPr>
          <p:cNvSpPr/>
          <p:nvPr/>
        </p:nvSpPr>
        <p:spPr>
          <a:xfrm>
            <a:off x="16071235" y="5929417"/>
            <a:ext cx="486381" cy="4863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2" name="コネクタ: カギ線 11">
            <a:extLst>
              <a:ext uri="{FF2B5EF4-FFF2-40B4-BE49-F238E27FC236}">
                <a16:creationId xmlns:a16="http://schemas.microsoft.com/office/drawing/2014/main" id="{A19E0795-8FF7-D312-049C-9E80848E66AD}"/>
              </a:ext>
            </a:extLst>
          </p:cNvPr>
          <p:cNvCxnSpPr>
            <a:stCxn id="7" idx="1"/>
            <a:endCxn id="11" idx="2"/>
          </p:cNvCxnSpPr>
          <p:nvPr/>
        </p:nvCxnSpPr>
        <p:spPr>
          <a:xfrm rot="16200000" flipV="1">
            <a:off x="14767238" y="7476606"/>
            <a:ext cx="2679225" cy="71230"/>
          </a:xfrm>
          <a:prstGeom prst="bentConnector4">
            <a:avLst>
              <a:gd name="adj1" fmla="val -4787"/>
              <a:gd name="adj2" fmla="val 42093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37823E66-0781-056A-43BF-8B48E5458190}"/>
              </a:ext>
            </a:extLst>
          </p:cNvPr>
          <p:cNvSpPr txBox="1"/>
          <p:nvPr/>
        </p:nvSpPr>
        <p:spPr>
          <a:xfrm>
            <a:off x="16440669" y="4331956"/>
            <a:ext cx="3489960" cy="1015663"/>
          </a:xfrm>
          <a:prstGeom prst="rect">
            <a:avLst/>
          </a:prstGeom>
          <a:noFill/>
        </p:spPr>
        <p:txBody>
          <a:bodyPr wrap="square" rtlCol="0">
            <a:spAutoFit/>
          </a:bodyPr>
          <a:lstStyle/>
          <a:p>
            <a:r>
              <a:rPr kumimoji="1" lang="ja-JP" altLang="en-US" sz="6000" dirty="0">
                <a:solidFill>
                  <a:srgbClr val="FF0000"/>
                </a:solidFill>
              </a:rPr>
              <a:t>✖</a:t>
            </a:r>
          </a:p>
        </p:txBody>
      </p:sp>
    </p:spTree>
    <p:extLst>
      <p:ext uri="{BB962C8B-B14F-4D97-AF65-F5344CB8AC3E}">
        <p14:creationId xmlns:p14="http://schemas.microsoft.com/office/powerpoint/2010/main" val="538382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EA8BE309-531A-49FC-020B-292B9930ED14}"/>
              </a:ext>
            </a:extLst>
          </p:cNvPr>
          <p:cNvSpPr txBox="1"/>
          <p:nvPr/>
        </p:nvSpPr>
        <p:spPr>
          <a:xfrm>
            <a:off x="3566160" y="4588708"/>
            <a:ext cx="12085320" cy="1107996"/>
          </a:xfrm>
          <a:prstGeom prst="rect">
            <a:avLst/>
          </a:prstGeom>
          <a:noFill/>
        </p:spPr>
        <p:txBody>
          <a:bodyPr wrap="square" rtlCol="0">
            <a:spAutoFit/>
          </a:bodyPr>
          <a:lstStyle/>
          <a:p>
            <a:r>
              <a:rPr kumimoji="1" lang="ja-JP" altLang="en-US" sz="6600" dirty="0">
                <a:solidFill>
                  <a:schemeClr val="accent1"/>
                </a:solidFill>
              </a:rPr>
              <a:t>コンフリクト</a:t>
            </a:r>
            <a:r>
              <a:rPr kumimoji="1" lang="ja-JP" altLang="en-US" sz="6600" dirty="0">
                <a:solidFill>
                  <a:schemeClr val="bg1"/>
                </a:solidFill>
              </a:rPr>
              <a:t>が起きました</a:t>
            </a:r>
            <a:r>
              <a:rPr kumimoji="1" lang="ja-JP" altLang="en-US" sz="6600" dirty="0">
                <a:solidFill>
                  <a:schemeClr val="accent1"/>
                </a:solidFill>
              </a:rPr>
              <a:t>💥</a:t>
            </a:r>
          </a:p>
        </p:txBody>
      </p:sp>
    </p:spTree>
    <p:extLst>
      <p:ext uri="{BB962C8B-B14F-4D97-AF65-F5344CB8AC3E}">
        <p14:creationId xmlns:p14="http://schemas.microsoft.com/office/powerpoint/2010/main" val="2264274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EF8640A2-AE99-F342-68E6-49B08BA8A1E9}"/>
              </a:ext>
            </a:extLst>
          </p:cNvPr>
          <p:cNvCxnSpPr>
            <a:cxnSpLocks/>
          </p:cNvCxnSpPr>
          <p:nvPr/>
        </p:nvCxnSpPr>
        <p:spPr>
          <a:xfrm>
            <a:off x="16314427" y="4251960"/>
            <a:ext cx="0" cy="1037712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図 2">
            <a:extLst>
              <a:ext uri="{FF2B5EF4-FFF2-40B4-BE49-F238E27FC236}">
                <a16:creationId xmlns:a16="http://schemas.microsoft.com/office/drawing/2014/main" id="{674D76DE-2CDC-9BF1-0768-87DC50E6A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8484" y="5938745"/>
            <a:ext cx="486381" cy="486381"/>
          </a:xfrm>
          <a:prstGeom prst="rect">
            <a:avLst/>
          </a:prstGeom>
        </p:spPr>
      </p:pic>
      <p:pic>
        <p:nvPicPr>
          <p:cNvPr id="4" name="図 3">
            <a:extLst>
              <a:ext uri="{FF2B5EF4-FFF2-40B4-BE49-F238E27FC236}">
                <a16:creationId xmlns:a16="http://schemas.microsoft.com/office/drawing/2014/main" id="{ACC1910B-C043-40E8-697D-5B97AB495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1423" y="5443036"/>
            <a:ext cx="486381" cy="486381"/>
          </a:xfrm>
          <a:prstGeom prst="rect">
            <a:avLst/>
          </a:prstGeom>
        </p:spPr>
      </p:pic>
      <p:sp>
        <p:nvSpPr>
          <p:cNvPr id="5" name="楕円 4">
            <a:extLst>
              <a:ext uri="{FF2B5EF4-FFF2-40B4-BE49-F238E27FC236}">
                <a16:creationId xmlns:a16="http://schemas.microsoft.com/office/drawing/2014/main" id="{1FD3D2A9-C7C6-7352-9A8B-CDE7E495785B}"/>
              </a:ext>
            </a:extLst>
          </p:cNvPr>
          <p:cNvSpPr/>
          <p:nvPr/>
        </p:nvSpPr>
        <p:spPr>
          <a:xfrm>
            <a:off x="16071236" y="8780604"/>
            <a:ext cx="486381" cy="486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A7CA030B-C191-8B22-F98B-432D44174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9086" y="8760705"/>
            <a:ext cx="565178" cy="556658"/>
          </a:xfrm>
          <a:prstGeom prst="rect">
            <a:avLst/>
          </a:prstGeom>
        </p:spPr>
      </p:pic>
      <p:cxnSp>
        <p:nvCxnSpPr>
          <p:cNvPr id="7" name="コネクタ: カギ線 6">
            <a:extLst>
              <a:ext uri="{FF2B5EF4-FFF2-40B4-BE49-F238E27FC236}">
                <a16:creationId xmlns:a16="http://schemas.microsoft.com/office/drawing/2014/main" id="{C5A5FC2B-C85D-415D-01BA-54889008B13C}"/>
              </a:ext>
            </a:extLst>
          </p:cNvPr>
          <p:cNvCxnSpPr>
            <a:cxnSpLocks/>
          </p:cNvCxnSpPr>
          <p:nvPr/>
        </p:nvCxnSpPr>
        <p:spPr>
          <a:xfrm rot="5400000" flipH="1" flipV="1">
            <a:off x="14281802" y="6458075"/>
            <a:ext cx="4851745" cy="243573"/>
          </a:xfrm>
          <a:prstGeom prst="bentConnector3">
            <a:avLst>
              <a:gd name="adj1" fmla="val -572"/>
            </a:avLst>
          </a:prstGeom>
          <a:ln w="57150">
            <a:solidFill>
              <a:srgbClr val="F74B4B"/>
            </a:solidFill>
            <a:tailEnd type="triangle"/>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E51ADBD0-EF05-6333-C20B-1E516C08428F}"/>
              </a:ext>
            </a:extLst>
          </p:cNvPr>
          <p:cNvSpPr/>
          <p:nvPr/>
        </p:nvSpPr>
        <p:spPr>
          <a:xfrm>
            <a:off x="16071235" y="5929417"/>
            <a:ext cx="486381" cy="4863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コネクタ: カギ線 8">
            <a:extLst>
              <a:ext uri="{FF2B5EF4-FFF2-40B4-BE49-F238E27FC236}">
                <a16:creationId xmlns:a16="http://schemas.microsoft.com/office/drawing/2014/main" id="{6B90B41B-633F-EA00-E5D3-48B5C82603B1}"/>
              </a:ext>
            </a:extLst>
          </p:cNvPr>
          <p:cNvCxnSpPr>
            <a:cxnSpLocks/>
            <a:stCxn id="5" idx="1"/>
            <a:endCxn id="8" idx="2"/>
          </p:cNvCxnSpPr>
          <p:nvPr/>
        </p:nvCxnSpPr>
        <p:spPr>
          <a:xfrm rot="16200000" flipV="1">
            <a:off x="14767238" y="7476606"/>
            <a:ext cx="2679225" cy="71230"/>
          </a:xfrm>
          <a:prstGeom prst="bentConnector4">
            <a:avLst>
              <a:gd name="adj1" fmla="val -2512"/>
              <a:gd name="adj2" fmla="val 42093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761716C-6892-6710-D5EE-60BC9C9A639E}"/>
              </a:ext>
            </a:extLst>
          </p:cNvPr>
          <p:cNvSpPr txBox="1"/>
          <p:nvPr/>
        </p:nvSpPr>
        <p:spPr>
          <a:xfrm>
            <a:off x="-723245" y="1969335"/>
            <a:ext cx="16794480" cy="1754326"/>
          </a:xfrm>
          <a:prstGeom prst="rect">
            <a:avLst/>
          </a:prstGeom>
          <a:noFill/>
        </p:spPr>
        <p:txBody>
          <a:bodyPr wrap="square" rtlCol="0">
            <a:spAutoFit/>
          </a:bodyPr>
          <a:lstStyle/>
          <a:p>
            <a:pPr algn="ctr"/>
            <a:r>
              <a:rPr kumimoji="1" lang="ja-JP" altLang="en-US" sz="5400" dirty="0">
                <a:solidFill>
                  <a:schemeClr val="bg1"/>
                </a:solidFill>
              </a:rPr>
              <a:t>同じタイミングでネズミさんとタコさんが</a:t>
            </a:r>
            <a:endParaRPr kumimoji="1" lang="en-US" altLang="ja-JP" sz="5400" dirty="0">
              <a:solidFill>
                <a:schemeClr val="bg1"/>
              </a:solidFill>
            </a:endParaRPr>
          </a:p>
          <a:p>
            <a:pPr algn="ctr"/>
            <a:r>
              <a:rPr kumimoji="1" lang="ja-JP" altLang="en-US" sz="5400" dirty="0">
                <a:solidFill>
                  <a:schemeClr val="accent1"/>
                </a:solidFill>
              </a:rPr>
              <a:t>同じ個所を修正</a:t>
            </a:r>
            <a:r>
              <a:rPr kumimoji="1" lang="ja-JP" altLang="en-US" sz="5400" dirty="0">
                <a:solidFill>
                  <a:schemeClr val="bg1"/>
                </a:solidFill>
              </a:rPr>
              <a:t>していたためコンフリクト</a:t>
            </a:r>
            <a:endParaRPr kumimoji="1" lang="en-US" altLang="ja-JP" sz="5400" dirty="0">
              <a:solidFill>
                <a:schemeClr val="bg1"/>
              </a:solidFill>
            </a:endParaRPr>
          </a:p>
        </p:txBody>
      </p:sp>
      <p:sp>
        <p:nvSpPr>
          <p:cNvPr id="13" name="テキスト ボックス 12">
            <a:extLst>
              <a:ext uri="{FF2B5EF4-FFF2-40B4-BE49-F238E27FC236}">
                <a16:creationId xmlns:a16="http://schemas.microsoft.com/office/drawing/2014/main" id="{A96DA7CF-1999-1BD7-3CFC-0AA29FAD7A5C}"/>
              </a:ext>
            </a:extLst>
          </p:cNvPr>
          <p:cNvSpPr txBox="1"/>
          <p:nvPr/>
        </p:nvSpPr>
        <p:spPr>
          <a:xfrm>
            <a:off x="1173613" y="4521439"/>
            <a:ext cx="15534061" cy="3477875"/>
          </a:xfrm>
          <a:prstGeom prst="rect">
            <a:avLst/>
          </a:prstGeom>
          <a:noFill/>
        </p:spPr>
        <p:txBody>
          <a:bodyPr wrap="square" rtlCol="0">
            <a:spAutoFit/>
          </a:bodyPr>
          <a:lstStyle/>
          <a:p>
            <a:r>
              <a:rPr kumimoji="1" lang="en-US" altLang="ja-JP" sz="4400" dirty="0">
                <a:solidFill>
                  <a:schemeClr val="bg1"/>
                </a:solidFill>
              </a:rPr>
              <a:t>1. </a:t>
            </a:r>
            <a:r>
              <a:rPr kumimoji="1" lang="ja-JP" altLang="en-US" sz="4400" dirty="0">
                <a:solidFill>
                  <a:schemeClr val="bg1"/>
                </a:solidFill>
              </a:rPr>
              <a:t>ネズミさんの自己紹介にする</a:t>
            </a:r>
            <a:endParaRPr kumimoji="1" lang="en-US" altLang="ja-JP" sz="4400" dirty="0">
              <a:solidFill>
                <a:schemeClr val="bg1"/>
              </a:solidFill>
            </a:endParaRPr>
          </a:p>
          <a:p>
            <a:r>
              <a:rPr kumimoji="1" lang="en-US" altLang="ja-JP" sz="4400" dirty="0">
                <a:solidFill>
                  <a:schemeClr val="bg1"/>
                </a:solidFill>
              </a:rPr>
              <a:t>2. </a:t>
            </a:r>
            <a:r>
              <a:rPr kumimoji="1" lang="ja-JP" altLang="en-US" sz="4400" dirty="0">
                <a:solidFill>
                  <a:schemeClr val="bg1"/>
                </a:solidFill>
              </a:rPr>
              <a:t>タコさんの自己紹介にする</a:t>
            </a:r>
            <a:endParaRPr kumimoji="1" lang="en-US" altLang="ja-JP" sz="4400" dirty="0">
              <a:solidFill>
                <a:schemeClr val="bg1"/>
              </a:solidFill>
            </a:endParaRPr>
          </a:p>
          <a:p>
            <a:r>
              <a:rPr kumimoji="1" lang="en-US" altLang="ja-JP" sz="4400" dirty="0">
                <a:solidFill>
                  <a:schemeClr val="bg1"/>
                </a:solidFill>
              </a:rPr>
              <a:t>3.</a:t>
            </a:r>
            <a:r>
              <a:rPr kumimoji="1" lang="ja-JP" altLang="en-US" sz="4400" dirty="0">
                <a:solidFill>
                  <a:schemeClr val="bg1"/>
                </a:solidFill>
              </a:rPr>
              <a:t> どちらの自己紹介もいれる</a:t>
            </a:r>
            <a:endParaRPr kumimoji="1" lang="en-US" altLang="ja-JP" sz="4400" dirty="0">
              <a:solidFill>
                <a:schemeClr val="bg1"/>
              </a:solidFill>
            </a:endParaRPr>
          </a:p>
          <a:p>
            <a:endParaRPr kumimoji="1" lang="en-US" altLang="ja-JP" sz="4400" dirty="0">
              <a:solidFill>
                <a:schemeClr val="bg1"/>
              </a:solidFill>
            </a:endParaRPr>
          </a:p>
          <a:p>
            <a:r>
              <a:rPr kumimoji="1" lang="ja-JP" altLang="en-US" sz="4400" dirty="0">
                <a:solidFill>
                  <a:schemeClr val="bg1"/>
                </a:solidFill>
              </a:rPr>
              <a:t>どのパターンを期待していたのか</a:t>
            </a:r>
            <a:r>
              <a:rPr kumimoji="1" lang="en-US" altLang="ja-JP" sz="4400" dirty="0">
                <a:solidFill>
                  <a:schemeClr val="bg1"/>
                </a:solidFill>
              </a:rPr>
              <a:t>Git</a:t>
            </a:r>
            <a:r>
              <a:rPr kumimoji="1" lang="ja-JP" altLang="en-US" sz="4400" dirty="0">
                <a:solidFill>
                  <a:schemeClr val="bg1"/>
                </a:solidFill>
              </a:rPr>
              <a:t>には理解できない！</a:t>
            </a:r>
          </a:p>
        </p:txBody>
      </p:sp>
    </p:spTree>
    <p:extLst>
      <p:ext uri="{BB962C8B-B14F-4D97-AF65-F5344CB8AC3E}">
        <p14:creationId xmlns:p14="http://schemas.microsoft.com/office/powerpoint/2010/main" val="1639702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745A031-6085-B1D4-C666-E5205632EB36}"/>
              </a:ext>
            </a:extLst>
          </p:cNvPr>
          <p:cNvSpPr txBox="1"/>
          <p:nvPr/>
        </p:nvSpPr>
        <p:spPr>
          <a:xfrm>
            <a:off x="710248" y="3850044"/>
            <a:ext cx="16794480" cy="2585323"/>
          </a:xfrm>
          <a:prstGeom prst="rect">
            <a:avLst/>
          </a:prstGeom>
          <a:noFill/>
        </p:spPr>
        <p:txBody>
          <a:bodyPr wrap="square" rtlCol="0">
            <a:spAutoFit/>
          </a:bodyPr>
          <a:lstStyle/>
          <a:p>
            <a:pPr algn="ctr"/>
            <a:r>
              <a:rPr kumimoji="1" lang="ja-JP" altLang="en-US" sz="5400" dirty="0">
                <a:solidFill>
                  <a:schemeClr val="bg1"/>
                </a:solidFill>
              </a:rPr>
              <a:t>上長に確認したところ</a:t>
            </a:r>
            <a:endParaRPr kumimoji="1" lang="en-US" altLang="ja-JP" sz="5400" dirty="0">
              <a:solidFill>
                <a:schemeClr val="bg1"/>
              </a:solidFill>
            </a:endParaRPr>
          </a:p>
          <a:p>
            <a:pPr algn="ctr"/>
            <a:r>
              <a:rPr kumimoji="1" lang="ja-JP" altLang="en-US" sz="5400" dirty="0">
                <a:solidFill>
                  <a:schemeClr val="bg1"/>
                </a:solidFill>
              </a:rPr>
              <a:t>今週から</a:t>
            </a:r>
            <a:r>
              <a:rPr kumimoji="1" lang="en-US" altLang="ja-JP" sz="5400" dirty="0">
                <a:solidFill>
                  <a:schemeClr val="accent1"/>
                </a:solidFill>
              </a:rPr>
              <a:t>2</a:t>
            </a:r>
            <a:r>
              <a:rPr kumimoji="1" lang="ja-JP" altLang="en-US" sz="5400" dirty="0">
                <a:solidFill>
                  <a:schemeClr val="accent1"/>
                </a:solidFill>
              </a:rPr>
              <a:t>人の自己紹介を載せる</a:t>
            </a:r>
            <a:r>
              <a:rPr kumimoji="1" lang="ja-JP" altLang="en-US" sz="5400" dirty="0">
                <a:solidFill>
                  <a:schemeClr val="bg1"/>
                </a:solidFill>
              </a:rPr>
              <a:t>ことが判明</a:t>
            </a:r>
            <a:endParaRPr kumimoji="1" lang="en-US" altLang="ja-JP" sz="5400" dirty="0">
              <a:solidFill>
                <a:schemeClr val="bg1"/>
              </a:solidFill>
            </a:endParaRPr>
          </a:p>
          <a:p>
            <a:pPr algn="ctr"/>
            <a:r>
              <a:rPr kumimoji="1" lang="ja-JP" altLang="en-US" sz="5400" dirty="0">
                <a:solidFill>
                  <a:schemeClr val="bg1"/>
                </a:solidFill>
              </a:rPr>
              <a:t>タコさんは</a:t>
            </a:r>
            <a:r>
              <a:rPr kumimoji="1" lang="ja-JP" altLang="en-US" sz="5400" dirty="0">
                <a:solidFill>
                  <a:schemeClr val="accent1"/>
                </a:solidFill>
              </a:rPr>
              <a:t>コンフリクトを解決</a:t>
            </a:r>
            <a:r>
              <a:rPr kumimoji="1" lang="ja-JP" altLang="en-US" sz="5400" dirty="0">
                <a:solidFill>
                  <a:schemeClr val="bg1"/>
                </a:solidFill>
              </a:rPr>
              <a:t>することにしました</a:t>
            </a:r>
            <a:endParaRPr kumimoji="1" lang="en-US" altLang="ja-JP" sz="5400" dirty="0">
              <a:solidFill>
                <a:schemeClr val="bg1"/>
              </a:solidFill>
            </a:endParaRPr>
          </a:p>
        </p:txBody>
      </p:sp>
    </p:spTree>
    <p:extLst>
      <p:ext uri="{BB962C8B-B14F-4D97-AF65-F5344CB8AC3E}">
        <p14:creationId xmlns:p14="http://schemas.microsoft.com/office/powerpoint/2010/main" val="1600199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745A031-6085-B1D4-C666-E5205632EB36}"/>
              </a:ext>
            </a:extLst>
          </p:cNvPr>
          <p:cNvSpPr txBox="1"/>
          <p:nvPr/>
        </p:nvSpPr>
        <p:spPr>
          <a:xfrm>
            <a:off x="291148" y="3800306"/>
            <a:ext cx="16794480" cy="3416320"/>
          </a:xfrm>
          <a:prstGeom prst="rect">
            <a:avLst/>
          </a:prstGeom>
          <a:noFill/>
        </p:spPr>
        <p:txBody>
          <a:bodyPr wrap="square" rtlCol="0">
            <a:spAutoFit/>
          </a:bodyPr>
          <a:lstStyle/>
          <a:p>
            <a:pPr algn="ctr"/>
            <a:r>
              <a:rPr kumimoji="1" lang="ja-JP" altLang="en-US" sz="5400" dirty="0">
                <a:solidFill>
                  <a:schemeClr val="bg1"/>
                </a:solidFill>
              </a:rPr>
              <a:t>どうすればコンフリクトを解決して</a:t>
            </a:r>
            <a:endParaRPr kumimoji="1" lang="en-US" altLang="ja-JP" sz="5400" dirty="0">
              <a:solidFill>
                <a:schemeClr val="bg1"/>
              </a:solidFill>
            </a:endParaRPr>
          </a:p>
          <a:p>
            <a:pPr algn="ctr"/>
            <a:r>
              <a:rPr kumimoji="1" lang="en-US" altLang="ja-JP" sz="5400" dirty="0">
                <a:solidFill>
                  <a:schemeClr val="bg1"/>
                </a:solidFill>
              </a:rPr>
              <a:t>2</a:t>
            </a:r>
            <a:r>
              <a:rPr kumimoji="1" lang="ja-JP" altLang="en-US" sz="5400" dirty="0">
                <a:solidFill>
                  <a:schemeClr val="bg1"/>
                </a:solidFill>
              </a:rPr>
              <a:t>人の自己紹介を載せられるでしょう</a:t>
            </a:r>
            <a:endParaRPr kumimoji="1" lang="en-US" altLang="ja-JP" sz="5400" dirty="0">
              <a:solidFill>
                <a:schemeClr val="bg1"/>
              </a:solidFill>
            </a:endParaRPr>
          </a:p>
          <a:p>
            <a:pPr algn="ctr"/>
            <a:r>
              <a:rPr kumimoji="1" lang="ja-JP" altLang="en-US" sz="5400" dirty="0">
                <a:solidFill>
                  <a:schemeClr val="bg1"/>
                </a:solidFill>
              </a:rPr>
              <a:t>チームで協力して</a:t>
            </a:r>
            <a:r>
              <a:rPr kumimoji="1" lang="ja-JP" altLang="en-US" sz="5400" dirty="0">
                <a:solidFill>
                  <a:schemeClr val="accent1"/>
                </a:solidFill>
              </a:rPr>
              <a:t>２人の自己紹介を</a:t>
            </a:r>
            <a:endParaRPr kumimoji="1" lang="en-US" altLang="ja-JP" sz="5400" dirty="0">
              <a:solidFill>
                <a:schemeClr val="accent1"/>
              </a:solidFill>
            </a:endParaRPr>
          </a:p>
          <a:p>
            <a:pPr algn="ctr"/>
            <a:r>
              <a:rPr kumimoji="1" lang="en-US" altLang="ja-JP" sz="5400" dirty="0">
                <a:solidFill>
                  <a:schemeClr val="accent1"/>
                </a:solidFill>
              </a:rPr>
              <a:t>Master</a:t>
            </a:r>
            <a:r>
              <a:rPr kumimoji="1" lang="ja-JP" altLang="en-US" sz="5400" dirty="0">
                <a:solidFill>
                  <a:schemeClr val="accent1"/>
                </a:solidFill>
              </a:rPr>
              <a:t>ブランチに反映</a:t>
            </a:r>
            <a:r>
              <a:rPr kumimoji="1" lang="ja-JP" altLang="en-US" sz="5400" dirty="0">
                <a:solidFill>
                  <a:schemeClr val="bg1"/>
                </a:solidFill>
              </a:rPr>
              <a:t>させてください</a:t>
            </a:r>
            <a:endParaRPr kumimoji="1" lang="en-US" altLang="ja-JP" sz="5400" dirty="0">
              <a:solidFill>
                <a:schemeClr val="bg1"/>
              </a:solidFill>
            </a:endParaRPr>
          </a:p>
        </p:txBody>
      </p:sp>
      <p:sp>
        <p:nvSpPr>
          <p:cNvPr id="3" name="テキスト ボックス 2">
            <a:extLst>
              <a:ext uri="{FF2B5EF4-FFF2-40B4-BE49-F238E27FC236}">
                <a16:creationId xmlns:a16="http://schemas.microsoft.com/office/drawing/2014/main" id="{BF4826EC-C666-8E6E-7467-BEFECB3E3FB7}"/>
              </a:ext>
            </a:extLst>
          </p:cNvPr>
          <p:cNvSpPr txBox="1"/>
          <p:nvPr/>
        </p:nvSpPr>
        <p:spPr>
          <a:xfrm>
            <a:off x="3741420" y="7216626"/>
            <a:ext cx="10805160" cy="523220"/>
          </a:xfrm>
          <a:prstGeom prst="rect">
            <a:avLst/>
          </a:prstGeom>
          <a:noFill/>
        </p:spPr>
        <p:txBody>
          <a:bodyPr wrap="square" rtlCol="0">
            <a:spAutoFit/>
          </a:bodyPr>
          <a:lstStyle/>
          <a:p>
            <a:r>
              <a:rPr kumimoji="1" lang="ja-JP" altLang="en-US" sz="2800" dirty="0">
                <a:solidFill>
                  <a:srgbClr val="F74B4B"/>
                </a:solidFill>
              </a:rPr>
              <a:t>コンフリクトの解決はサポートに助言をもらうとよいでしょう</a:t>
            </a:r>
          </a:p>
        </p:txBody>
      </p:sp>
      <p:sp>
        <p:nvSpPr>
          <p:cNvPr id="4" name="正方形/長方形 3">
            <a:extLst>
              <a:ext uri="{FF2B5EF4-FFF2-40B4-BE49-F238E27FC236}">
                <a16:creationId xmlns:a16="http://schemas.microsoft.com/office/drawing/2014/main" id="{7ADA3E2B-12B7-B076-6C82-F821D753FB31}"/>
              </a:ext>
            </a:extLst>
          </p:cNvPr>
          <p:cNvSpPr/>
          <p:nvPr/>
        </p:nvSpPr>
        <p:spPr>
          <a:xfrm>
            <a:off x="2003440" y="2069865"/>
            <a:ext cx="14241293" cy="10484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5" name="テキスト ボックス 4">
            <a:extLst>
              <a:ext uri="{FF2B5EF4-FFF2-40B4-BE49-F238E27FC236}">
                <a16:creationId xmlns:a16="http://schemas.microsoft.com/office/drawing/2014/main" id="{8D27A4D2-EFFF-37F1-3CCB-73CF58344C1D}"/>
              </a:ext>
            </a:extLst>
          </p:cNvPr>
          <p:cNvSpPr txBox="1"/>
          <p:nvPr/>
        </p:nvSpPr>
        <p:spPr>
          <a:xfrm>
            <a:off x="2684375" y="2270916"/>
            <a:ext cx="12879421" cy="646331"/>
          </a:xfrm>
          <a:prstGeom prst="rect">
            <a:avLst/>
          </a:prstGeom>
          <a:noFill/>
        </p:spPr>
        <p:txBody>
          <a:bodyPr wrap="square" rtlCol="0">
            <a:spAutoFit/>
          </a:bodyPr>
          <a:lstStyle/>
          <a:p>
            <a:pPr algn="ctr"/>
            <a:r>
              <a:rPr kumimoji="1" lang="en-US" altLang="ja-JP" sz="3600" dirty="0">
                <a:solidFill>
                  <a:srgbClr val="F74B4B"/>
                </a:solidFill>
              </a:rPr>
              <a:t>Mission Final </a:t>
            </a:r>
            <a:r>
              <a:rPr kumimoji="1" lang="ja-JP" altLang="en-US" sz="3600" dirty="0">
                <a:solidFill>
                  <a:schemeClr val="bg1"/>
                </a:solidFill>
              </a:rPr>
              <a:t>２人の自己紹介を</a:t>
            </a:r>
            <a:r>
              <a:rPr kumimoji="1" lang="en-US" altLang="ja-JP" sz="3600" dirty="0">
                <a:solidFill>
                  <a:schemeClr val="bg1"/>
                </a:solidFill>
              </a:rPr>
              <a:t>master</a:t>
            </a:r>
            <a:r>
              <a:rPr kumimoji="1" lang="ja-JP" altLang="en-US" sz="3600" dirty="0">
                <a:solidFill>
                  <a:schemeClr val="bg1"/>
                </a:solidFill>
              </a:rPr>
              <a:t>に反映</a:t>
            </a:r>
          </a:p>
        </p:txBody>
      </p:sp>
    </p:spTree>
    <p:extLst>
      <p:ext uri="{BB962C8B-B14F-4D97-AF65-F5344CB8AC3E}">
        <p14:creationId xmlns:p14="http://schemas.microsoft.com/office/powerpoint/2010/main" val="1915903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FE9126-A51F-4944-147B-B6FE20E51D81}"/>
              </a:ext>
            </a:extLst>
          </p:cNvPr>
          <p:cNvSpPr>
            <a:spLocks noGrp="1"/>
          </p:cNvSpPr>
          <p:nvPr>
            <p:ph type="title"/>
          </p:nvPr>
        </p:nvSpPr>
        <p:spPr>
          <a:xfrm>
            <a:off x="6157283" y="4480986"/>
            <a:ext cx="15773400" cy="1323439"/>
          </a:xfrm>
        </p:spPr>
        <p:txBody>
          <a:bodyPr/>
          <a:lstStyle/>
          <a:p>
            <a:r>
              <a:rPr lang="en-US" altLang="ja-JP" dirty="0"/>
              <a:t>Thank</a:t>
            </a:r>
            <a:r>
              <a:rPr lang="ja-JP" altLang="en-US" dirty="0"/>
              <a:t> </a:t>
            </a:r>
            <a:r>
              <a:rPr lang="en-US" altLang="ja-JP" dirty="0"/>
              <a:t>you</a:t>
            </a:r>
            <a:r>
              <a:rPr lang="ja-JP" altLang="en-US" dirty="0"/>
              <a:t> </a:t>
            </a:r>
            <a:r>
              <a:rPr lang="en-US" altLang="ja-JP" dirty="0"/>
              <a:t>:)</a:t>
            </a:r>
            <a:endParaRPr kumimoji="1" lang="ja-JP" altLang="en-US" dirty="0"/>
          </a:p>
        </p:txBody>
      </p:sp>
    </p:spTree>
    <p:extLst>
      <p:ext uri="{BB962C8B-B14F-4D97-AF65-F5344CB8AC3E}">
        <p14:creationId xmlns:p14="http://schemas.microsoft.com/office/powerpoint/2010/main" val="1635475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プレースホルダー 7">
            <a:extLst>
              <a:ext uri="{FF2B5EF4-FFF2-40B4-BE49-F238E27FC236}">
                <a16:creationId xmlns:a16="http://schemas.microsoft.com/office/drawing/2014/main" id="{57C4B7E8-7744-F91A-F3B0-FDD1D8B26BA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31" r="12531"/>
          <a:stretch>
            <a:fillRect/>
          </a:stretch>
        </p:blipFill>
        <p:spPr/>
      </p:pic>
      <p:sp>
        <p:nvSpPr>
          <p:cNvPr id="3" name="テキスト プレースホルダー 2">
            <a:extLst>
              <a:ext uri="{FF2B5EF4-FFF2-40B4-BE49-F238E27FC236}">
                <a16:creationId xmlns:a16="http://schemas.microsoft.com/office/drawing/2014/main" id="{056C5007-9D09-5A74-5720-693F9B5635EA}"/>
              </a:ext>
            </a:extLst>
          </p:cNvPr>
          <p:cNvSpPr>
            <a:spLocks noGrp="1"/>
          </p:cNvSpPr>
          <p:nvPr>
            <p:ph type="body" sz="quarter" idx="11"/>
          </p:nvPr>
        </p:nvSpPr>
        <p:spPr/>
        <p:txBody>
          <a:bodyPr/>
          <a:lstStyle/>
          <a:p>
            <a:r>
              <a:rPr lang="en-US" altLang="ja-JP" dirty="0"/>
              <a:t>Watanabe </a:t>
            </a:r>
            <a:r>
              <a:rPr lang="en-US" altLang="ja-JP" dirty="0" err="1"/>
              <a:t>Jin</a:t>
            </a:r>
            <a:endParaRPr kumimoji="1" lang="ja-JP" altLang="en-US" dirty="0"/>
          </a:p>
        </p:txBody>
      </p:sp>
      <p:sp>
        <p:nvSpPr>
          <p:cNvPr id="4" name="テキスト プレースホルダー 3">
            <a:extLst>
              <a:ext uri="{FF2B5EF4-FFF2-40B4-BE49-F238E27FC236}">
                <a16:creationId xmlns:a16="http://schemas.microsoft.com/office/drawing/2014/main" id="{B17EFCA5-838A-E2C5-7EEE-642CB30BF8AE}"/>
              </a:ext>
            </a:extLst>
          </p:cNvPr>
          <p:cNvSpPr>
            <a:spLocks noGrp="1"/>
          </p:cNvSpPr>
          <p:nvPr>
            <p:ph type="body" sz="quarter" idx="12"/>
          </p:nvPr>
        </p:nvSpPr>
        <p:spPr/>
        <p:txBody>
          <a:bodyPr/>
          <a:lstStyle/>
          <a:p>
            <a:r>
              <a:rPr kumimoji="1" lang="ja-JP" altLang="en-US" dirty="0"/>
              <a:t>🔥  </a:t>
            </a:r>
            <a:r>
              <a:rPr kumimoji="1" lang="en-US" altLang="ja-JP" dirty="0"/>
              <a:t>Join 2020 (Tokyo)</a:t>
            </a:r>
          </a:p>
          <a:p>
            <a:r>
              <a:rPr lang="ja-JP" altLang="en-US" dirty="0"/>
              <a:t>💻 基礎開発</a:t>
            </a:r>
            <a:r>
              <a:rPr lang="en-US" altLang="ja-JP" dirty="0"/>
              <a:t>2</a:t>
            </a:r>
            <a:r>
              <a:rPr lang="ja-JP" altLang="en-US" dirty="0"/>
              <a:t>チーム</a:t>
            </a:r>
            <a:endParaRPr lang="en-US" altLang="ja-JP" dirty="0"/>
          </a:p>
          <a:p>
            <a:r>
              <a:rPr kumimoji="1" lang="ja-JP" altLang="en-US" dirty="0"/>
              <a:t>💖 </a:t>
            </a:r>
            <a:r>
              <a:rPr lang="en-US" altLang="ja-JP" dirty="0"/>
              <a:t>Docker, Kubernetes, Python</a:t>
            </a:r>
          </a:p>
          <a:p>
            <a:r>
              <a:rPr kumimoji="1" lang="ja-JP" altLang="en-US" dirty="0"/>
              <a:t>👍 ボードゲーム</a:t>
            </a:r>
            <a:r>
              <a:rPr lang="ja-JP" altLang="en-US" dirty="0"/>
              <a:t>・</a:t>
            </a:r>
            <a:r>
              <a:rPr kumimoji="1" lang="ja-JP" altLang="en-US" dirty="0"/>
              <a:t>サウナ</a:t>
            </a:r>
          </a:p>
        </p:txBody>
      </p:sp>
    </p:spTree>
    <p:extLst>
      <p:ext uri="{BB962C8B-B14F-4D97-AF65-F5344CB8AC3E}">
        <p14:creationId xmlns:p14="http://schemas.microsoft.com/office/powerpoint/2010/main" val="3169308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プレースホルダー 7">
            <a:extLst>
              <a:ext uri="{FF2B5EF4-FFF2-40B4-BE49-F238E27FC236}">
                <a16:creationId xmlns:a16="http://schemas.microsoft.com/office/drawing/2014/main" id="{57C4B7E8-7744-F91A-F3B0-FDD1D8B26BA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54" b="1254"/>
          <a:stretch/>
        </p:blipFill>
        <p:spPr>
          <a:xfrm>
            <a:off x="2996824" y="2963428"/>
            <a:ext cx="4338434" cy="4340222"/>
          </a:xfrm>
          <a:prstGeom prst="rect">
            <a:avLst/>
          </a:prstGeom>
        </p:spPr>
      </p:pic>
      <p:sp>
        <p:nvSpPr>
          <p:cNvPr id="3" name="テキスト プレースホルダー 2">
            <a:extLst>
              <a:ext uri="{FF2B5EF4-FFF2-40B4-BE49-F238E27FC236}">
                <a16:creationId xmlns:a16="http://schemas.microsoft.com/office/drawing/2014/main" id="{056C5007-9D09-5A74-5720-693F9B5635EA}"/>
              </a:ext>
            </a:extLst>
          </p:cNvPr>
          <p:cNvSpPr>
            <a:spLocks noGrp="1"/>
          </p:cNvSpPr>
          <p:nvPr>
            <p:ph type="body" sz="quarter" idx="11"/>
          </p:nvPr>
        </p:nvSpPr>
        <p:spPr/>
        <p:txBody>
          <a:bodyPr/>
          <a:lstStyle/>
          <a:p>
            <a:r>
              <a:rPr lang="en-US" altLang="ja-JP" dirty="0" err="1"/>
              <a:t>Aikawa</a:t>
            </a:r>
            <a:r>
              <a:rPr lang="en-US" altLang="ja-JP" dirty="0"/>
              <a:t> Yoshitaka</a:t>
            </a:r>
            <a:endParaRPr kumimoji="1" lang="ja-JP" altLang="en-US" dirty="0"/>
          </a:p>
        </p:txBody>
      </p:sp>
      <p:sp>
        <p:nvSpPr>
          <p:cNvPr id="4" name="テキスト プレースホルダー 3">
            <a:extLst>
              <a:ext uri="{FF2B5EF4-FFF2-40B4-BE49-F238E27FC236}">
                <a16:creationId xmlns:a16="http://schemas.microsoft.com/office/drawing/2014/main" id="{B17EFCA5-838A-E2C5-7EEE-642CB30BF8AE}"/>
              </a:ext>
            </a:extLst>
          </p:cNvPr>
          <p:cNvSpPr>
            <a:spLocks noGrp="1"/>
          </p:cNvSpPr>
          <p:nvPr>
            <p:ph type="body" sz="quarter" idx="12"/>
          </p:nvPr>
        </p:nvSpPr>
        <p:spPr/>
        <p:txBody>
          <a:bodyPr/>
          <a:lstStyle/>
          <a:p>
            <a:r>
              <a:rPr kumimoji="1" lang="ja-JP" altLang="en-US" dirty="0"/>
              <a:t>🔥  </a:t>
            </a:r>
            <a:r>
              <a:rPr kumimoji="1" lang="en-US" altLang="ja-JP" dirty="0"/>
              <a:t>Join 2018 (Saga)</a:t>
            </a:r>
          </a:p>
          <a:p>
            <a:r>
              <a:rPr lang="ja-JP" altLang="en-US" dirty="0"/>
              <a:t>💻 基礎開発</a:t>
            </a:r>
            <a:r>
              <a:rPr lang="en-US" altLang="ja-JP" dirty="0"/>
              <a:t>2</a:t>
            </a:r>
            <a:r>
              <a:rPr lang="ja-JP" altLang="en-US" dirty="0"/>
              <a:t>チーム</a:t>
            </a:r>
            <a:endParaRPr lang="en-US" altLang="ja-JP" dirty="0"/>
          </a:p>
          <a:p>
            <a:r>
              <a:rPr kumimoji="1" lang="ja-JP" altLang="en-US" dirty="0"/>
              <a:t>💖 </a:t>
            </a:r>
            <a:r>
              <a:rPr lang="en-US" altLang="ja-JP" dirty="0"/>
              <a:t>Oracle, MySQL, DB</a:t>
            </a:r>
            <a:r>
              <a:rPr lang="ja-JP" altLang="en-US" dirty="0"/>
              <a:t>全般</a:t>
            </a:r>
            <a:endParaRPr lang="en-US" altLang="ja-JP" dirty="0"/>
          </a:p>
          <a:p>
            <a:r>
              <a:rPr kumimoji="1" lang="ja-JP" altLang="en-US" dirty="0"/>
              <a:t>👍 バイク・ゲーム</a:t>
            </a:r>
          </a:p>
        </p:txBody>
      </p:sp>
    </p:spTree>
    <p:extLst>
      <p:ext uri="{BB962C8B-B14F-4D97-AF65-F5344CB8AC3E}">
        <p14:creationId xmlns:p14="http://schemas.microsoft.com/office/powerpoint/2010/main" val="1296358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プレースホルダー 8">
            <a:extLst>
              <a:ext uri="{FF2B5EF4-FFF2-40B4-BE49-F238E27FC236}">
                <a16:creationId xmlns:a16="http://schemas.microsoft.com/office/drawing/2014/main" id="{903E39C9-7B18-A325-1C8F-EE1B6124FA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660" b="14660"/>
          <a:stretch>
            <a:fillRect/>
          </a:stretch>
        </p:blipFill>
        <p:spPr>
          <a:xfrm>
            <a:off x="9630460" y="3582971"/>
            <a:ext cx="3476512" cy="3309398"/>
          </a:xfrm>
        </p:spPr>
      </p:pic>
      <p:sp>
        <p:nvSpPr>
          <p:cNvPr id="3" name="テキスト プレースホルダー 2">
            <a:extLst>
              <a:ext uri="{FF2B5EF4-FFF2-40B4-BE49-F238E27FC236}">
                <a16:creationId xmlns:a16="http://schemas.microsoft.com/office/drawing/2014/main" id="{4B1553B9-9BAE-550B-EDDE-D4A70EB064B3}"/>
              </a:ext>
            </a:extLst>
          </p:cNvPr>
          <p:cNvSpPr>
            <a:spLocks noGrp="1"/>
          </p:cNvSpPr>
          <p:nvPr>
            <p:ph type="body" sz="quarter" idx="11"/>
          </p:nvPr>
        </p:nvSpPr>
        <p:spPr>
          <a:xfrm>
            <a:off x="13183172" y="3577793"/>
            <a:ext cx="7294563" cy="1108075"/>
          </a:xfrm>
        </p:spPr>
        <p:txBody>
          <a:bodyPr/>
          <a:lstStyle/>
          <a:p>
            <a:r>
              <a:rPr kumimoji="1" lang="en-US" altLang="ja-JP" dirty="0"/>
              <a:t>Fukuda </a:t>
            </a:r>
            <a:r>
              <a:rPr lang="en-US" altLang="ja-JP" dirty="0"/>
              <a:t>H</a:t>
            </a:r>
            <a:r>
              <a:rPr kumimoji="1" lang="en-US" altLang="ja-JP" dirty="0"/>
              <a:t>iroaki</a:t>
            </a:r>
            <a:endParaRPr kumimoji="1" lang="ja-JP" altLang="en-US" dirty="0"/>
          </a:p>
        </p:txBody>
      </p:sp>
      <p:sp>
        <p:nvSpPr>
          <p:cNvPr id="4" name="テキスト プレースホルダー 3">
            <a:extLst>
              <a:ext uri="{FF2B5EF4-FFF2-40B4-BE49-F238E27FC236}">
                <a16:creationId xmlns:a16="http://schemas.microsoft.com/office/drawing/2014/main" id="{31979307-9D0E-5386-1C75-DD69F38F2DF6}"/>
              </a:ext>
            </a:extLst>
          </p:cNvPr>
          <p:cNvSpPr>
            <a:spLocks noGrp="1"/>
          </p:cNvSpPr>
          <p:nvPr>
            <p:ph type="body" sz="quarter" idx="12"/>
          </p:nvPr>
        </p:nvSpPr>
        <p:spPr>
          <a:xfrm>
            <a:off x="13183172" y="4579708"/>
            <a:ext cx="9007206" cy="2330423"/>
          </a:xfrm>
        </p:spPr>
        <p:txBody>
          <a:bodyPr/>
          <a:lstStyle/>
          <a:p>
            <a:r>
              <a:rPr kumimoji="1" lang="ja-JP" altLang="en-US" dirty="0"/>
              <a:t>🔥</a:t>
            </a:r>
            <a:r>
              <a:rPr lang="en-US" altLang="ja-JP" dirty="0"/>
              <a:t> Join 2013 (Saga)</a:t>
            </a:r>
          </a:p>
          <a:p>
            <a:r>
              <a:rPr lang="ja-JP" altLang="en-US" dirty="0"/>
              <a:t>💻 基礎開発</a:t>
            </a:r>
            <a:r>
              <a:rPr lang="en-US" altLang="ja-JP" dirty="0"/>
              <a:t>2</a:t>
            </a:r>
            <a:r>
              <a:rPr lang="ja-JP" altLang="en-US" dirty="0"/>
              <a:t>チーム</a:t>
            </a:r>
            <a:endParaRPr lang="en-US" altLang="ja-JP" dirty="0"/>
          </a:p>
          <a:p>
            <a:r>
              <a:rPr kumimoji="1" lang="ja-JP" altLang="en-US" dirty="0"/>
              <a:t>💖 </a:t>
            </a:r>
            <a:r>
              <a:rPr kumimoji="1" lang="en-US" altLang="ja-JP" dirty="0"/>
              <a:t>Rails7 </a:t>
            </a:r>
            <a:r>
              <a:rPr kumimoji="1" lang="en-US" altLang="ja-JP" dirty="0" err="1"/>
              <a:t>ActiveRecord</a:t>
            </a:r>
            <a:endParaRPr kumimoji="1" lang="en-US" altLang="ja-JP" dirty="0"/>
          </a:p>
          <a:p>
            <a:r>
              <a:rPr kumimoji="1" lang="ja-JP" altLang="en-US" dirty="0"/>
              <a:t>👍 テトリス・ロボット</a:t>
            </a:r>
            <a:endParaRPr lang="en-US" altLang="ja-JP" dirty="0"/>
          </a:p>
        </p:txBody>
      </p:sp>
      <p:pic>
        <p:nvPicPr>
          <p:cNvPr id="14" name="図プレースホルダー 13">
            <a:extLst>
              <a:ext uri="{FF2B5EF4-FFF2-40B4-BE49-F238E27FC236}">
                <a16:creationId xmlns:a16="http://schemas.microsoft.com/office/drawing/2014/main" id="{3AFCBE0B-A0D9-C7F3-7699-FE3B3610060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791" r="12791"/>
          <a:stretch>
            <a:fillRect/>
          </a:stretch>
        </p:blipFill>
        <p:spPr>
          <a:xfrm>
            <a:off x="1056873" y="3617150"/>
            <a:ext cx="3476512" cy="3309398"/>
          </a:xfrm>
        </p:spPr>
      </p:pic>
      <p:sp>
        <p:nvSpPr>
          <p:cNvPr id="6" name="テキスト プレースホルダー 5">
            <a:extLst>
              <a:ext uri="{FF2B5EF4-FFF2-40B4-BE49-F238E27FC236}">
                <a16:creationId xmlns:a16="http://schemas.microsoft.com/office/drawing/2014/main" id="{1E0003A0-9505-FFD9-D71F-75AC8D496927}"/>
              </a:ext>
            </a:extLst>
          </p:cNvPr>
          <p:cNvSpPr>
            <a:spLocks noGrp="1"/>
          </p:cNvSpPr>
          <p:nvPr>
            <p:ph type="body" sz="quarter" idx="14"/>
          </p:nvPr>
        </p:nvSpPr>
        <p:spPr>
          <a:xfrm>
            <a:off x="4664846" y="3617150"/>
            <a:ext cx="7294563" cy="1108075"/>
          </a:xfrm>
        </p:spPr>
        <p:txBody>
          <a:bodyPr/>
          <a:lstStyle/>
          <a:p>
            <a:r>
              <a:rPr kumimoji="1" lang="en-US" altLang="ja-JP" dirty="0"/>
              <a:t>Komatsu </a:t>
            </a:r>
            <a:r>
              <a:rPr lang="en-US" altLang="ja-JP" dirty="0" err="1"/>
              <a:t>K</a:t>
            </a:r>
            <a:r>
              <a:rPr kumimoji="1" lang="en-US" altLang="ja-JP" dirty="0" err="1"/>
              <a:t>yohei</a:t>
            </a:r>
            <a:endParaRPr kumimoji="1" lang="ja-JP" altLang="en-US" dirty="0"/>
          </a:p>
        </p:txBody>
      </p:sp>
      <p:sp>
        <p:nvSpPr>
          <p:cNvPr id="7" name="テキスト プレースホルダー 6">
            <a:extLst>
              <a:ext uri="{FF2B5EF4-FFF2-40B4-BE49-F238E27FC236}">
                <a16:creationId xmlns:a16="http://schemas.microsoft.com/office/drawing/2014/main" id="{EE92F73C-8B13-D639-EF08-02A05827653F}"/>
              </a:ext>
            </a:extLst>
          </p:cNvPr>
          <p:cNvSpPr>
            <a:spLocks noGrp="1"/>
          </p:cNvSpPr>
          <p:nvPr>
            <p:ph type="body" sz="quarter" idx="15"/>
          </p:nvPr>
        </p:nvSpPr>
        <p:spPr>
          <a:xfrm>
            <a:off x="4579105" y="4578363"/>
            <a:ext cx="9007206" cy="2330423"/>
          </a:xfrm>
        </p:spPr>
        <p:txBody>
          <a:bodyPr/>
          <a:lstStyle/>
          <a:p>
            <a:r>
              <a:rPr lang="ja-JP" altLang="en-US" dirty="0"/>
              <a:t>🔥 </a:t>
            </a:r>
            <a:r>
              <a:rPr lang="en-US" altLang="ja-JP" dirty="0"/>
              <a:t>Join 2018 (Tokyo)</a:t>
            </a:r>
          </a:p>
          <a:p>
            <a:r>
              <a:rPr lang="ja-JP" altLang="en-US" dirty="0"/>
              <a:t>💻 基礎開発</a:t>
            </a:r>
            <a:r>
              <a:rPr lang="en-US" altLang="ja-JP" dirty="0"/>
              <a:t>2</a:t>
            </a:r>
            <a:r>
              <a:rPr lang="ja-JP" altLang="en-US" dirty="0"/>
              <a:t>チーム</a:t>
            </a:r>
            <a:endParaRPr lang="en-US" altLang="ja-JP" dirty="0"/>
          </a:p>
          <a:p>
            <a:r>
              <a:rPr kumimoji="1" lang="ja-JP" altLang="en-US" dirty="0"/>
              <a:t>💖 </a:t>
            </a:r>
            <a:r>
              <a:rPr lang="en-US" altLang="ja-JP" dirty="0" err="1"/>
              <a:t>Rspec</a:t>
            </a:r>
            <a:endParaRPr kumimoji="1" lang="en-US" altLang="ja-JP" dirty="0"/>
          </a:p>
          <a:p>
            <a:r>
              <a:rPr kumimoji="1" lang="ja-JP" altLang="en-US" dirty="0"/>
              <a:t>👍 </a:t>
            </a:r>
            <a:r>
              <a:rPr kumimoji="1" lang="en-US" altLang="ja-JP" dirty="0"/>
              <a:t>Apex</a:t>
            </a:r>
            <a:r>
              <a:rPr lang="ja-JP" altLang="en-US" dirty="0"/>
              <a:t> 海鮮巡り</a:t>
            </a:r>
            <a:endParaRPr lang="en-US" altLang="ja-JP" dirty="0"/>
          </a:p>
          <a:p>
            <a:endParaRPr kumimoji="1" lang="ja-JP" altLang="en-US" dirty="0"/>
          </a:p>
        </p:txBody>
      </p:sp>
      <p:pic>
        <p:nvPicPr>
          <p:cNvPr id="10" name="図 9">
            <a:extLst>
              <a:ext uri="{FF2B5EF4-FFF2-40B4-BE49-F238E27FC236}">
                <a16:creationId xmlns:a16="http://schemas.microsoft.com/office/drawing/2014/main" id="{8A05A687-BA3A-F380-9357-D94C1EF1984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83069" t="60398" r="4211" b="22644"/>
          <a:stretch/>
        </p:blipFill>
        <p:spPr>
          <a:xfrm rot="10800000">
            <a:off x="15419854" y="8292254"/>
            <a:ext cx="1133459" cy="1133460"/>
          </a:xfrm>
          <a:prstGeom prst="rect">
            <a:avLst/>
          </a:prstGeom>
          <a:ln>
            <a:solidFill>
              <a:schemeClr val="bg1"/>
            </a:solidFill>
          </a:ln>
        </p:spPr>
      </p:pic>
      <p:pic>
        <p:nvPicPr>
          <p:cNvPr id="11" name="図 10">
            <a:extLst>
              <a:ext uri="{FF2B5EF4-FFF2-40B4-BE49-F238E27FC236}">
                <a16:creationId xmlns:a16="http://schemas.microsoft.com/office/drawing/2014/main" id="{E72E4D78-A861-BDC8-A467-822EFDCF735C}"/>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58180" t="60298" r="29100" b="22744"/>
          <a:stretch/>
        </p:blipFill>
        <p:spPr>
          <a:xfrm rot="10800000">
            <a:off x="16659994" y="8292251"/>
            <a:ext cx="1133461" cy="1133462"/>
          </a:xfrm>
          <a:prstGeom prst="rect">
            <a:avLst/>
          </a:prstGeom>
        </p:spPr>
      </p:pic>
      <p:sp>
        <p:nvSpPr>
          <p:cNvPr id="12" name="テキスト ボックス 11">
            <a:extLst>
              <a:ext uri="{FF2B5EF4-FFF2-40B4-BE49-F238E27FC236}">
                <a16:creationId xmlns:a16="http://schemas.microsoft.com/office/drawing/2014/main" id="{EBFFE5B2-B6F5-8C14-9377-AF6D2A6DC5F8}"/>
              </a:ext>
            </a:extLst>
          </p:cNvPr>
          <p:cNvSpPr txBox="1"/>
          <p:nvPr/>
        </p:nvSpPr>
        <p:spPr>
          <a:xfrm>
            <a:off x="15078278" y="9559302"/>
            <a:ext cx="2950071" cy="369332"/>
          </a:xfrm>
          <a:prstGeom prst="rect">
            <a:avLst/>
          </a:prstGeom>
          <a:noFill/>
        </p:spPr>
        <p:txBody>
          <a:bodyPr wrap="square" rtlCol="0">
            <a:spAutoFit/>
          </a:bodyPr>
          <a:lstStyle/>
          <a:p>
            <a:r>
              <a:rPr kumimoji="1" lang="ja-JP" altLang="en-US" dirty="0">
                <a:solidFill>
                  <a:schemeClr val="bg1"/>
                </a:solidFill>
              </a:rPr>
              <a:t>基礎</a:t>
            </a:r>
            <a:r>
              <a:rPr kumimoji="1" lang="en-US" altLang="ja-JP" dirty="0">
                <a:solidFill>
                  <a:schemeClr val="bg1"/>
                </a:solidFill>
              </a:rPr>
              <a:t>2</a:t>
            </a:r>
            <a:r>
              <a:rPr kumimoji="1" lang="ja-JP" altLang="en-US" dirty="0">
                <a:solidFill>
                  <a:schemeClr val="bg1"/>
                </a:solidFill>
              </a:rPr>
              <a:t>には他にも</a:t>
            </a:r>
            <a:r>
              <a:rPr kumimoji="1" lang="en-US" altLang="ja-JP" dirty="0">
                <a:solidFill>
                  <a:schemeClr val="bg1"/>
                </a:solidFill>
              </a:rPr>
              <a:t>2</a:t>
            </a:r>
            <a:r>
              <a:rPr kumimoji="1" lang="ja-JP" altLang="en-US" dirty="0">
                <a:solidFill>
                  <a:schemeClr val="bg1"/>
                </a:solidFill>
              </a:rPr>
              <a:t>人います</a:t>
            </a:r>
          </a:p>
        </p:txBody>
      </p:sp>
    </p:spTree>
    <p:extLst>
      <p:ext uri="{BB962C8B-B14F-4D97-AF65-F5344CB8AC3E}">
        <p14:creationId xmlns:p14="http://schemas.microsoft.com/office/powerpoint/2010/main" val="1735815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4966D4B-0404-A617-563B-776B1613655B}"/>
              </a:ext>
            </a:extLst>
          </p:cNvPr>
          <p:cNvSpPr txBox="1"/>
          <p:nvPr/>
        </p:nvSpPr>
        <p:spPr>
          <a:xfrm>
            <a:off x="2675102" y="4837475"/>
            <a:ext cx="13443625" cy="923330"/>
          </a:xfrm>
          <a:prstGeom prst="rect">
            <a:avLst/>
          </a:prstGeom>
          <a:noFill/>
        </p:spPr>
        <p:txBody>
          <a:bodyPr wrap="square" rtlCol="0">
            <a:spAutoFit/>
          </a:bodyPr>
          <a:lstStyle/>
          <a:p>
            <a:r>
              <a:rPr kumimoji="1" lang="ja-JP" altLang="en-US" sz="5400" dirty="0">
                <a:solidFill>
                  <a:schemeClr val="bg1"/>
                </a:solidFill>
                <a:latin typeface="+mj-ea"/>
                <a:ea typeface="+mj-ea"/>
              </a:rPr>
              <a:t>早速ですが</a:t>
            </a:r>
            <a:r>
              <a:rPr kumimoji="1" lang="en-US" altLang="ja-JP" sz="5400" dirty="0">
                <a:solidFill>
                  <a:schemeClr val="bg1"/>
                </a:solidFill>
                <a:latin typeface="+mj-ea"/>
                <a:ea typeface="+mj-ea"/>
              </a:rPr>
              <a:t>3</a:t>
            </a:r>
            <a:r>
              <a:rPr kumimoji="1" lang="ja-JP" altLang="en-US" sz="5400" dirty="0">
                <a:solidFill>
                  <a:schemeClr val="bg1"/>
                </a:solidFill>
                <a:latin typeface="+mj-ea"/>
                <a:ea typeface="+mj-ea"/>
              </a:rPr>
              <a:t>人</a:t>
            </a:r>
            <a:r>
              <a:rPr kumimoji="1" lang="en-US" altLang="ja-JP" sz="5400" dirty="0">
                <a:solidFill>
                  <a:schemeClr val="bg1"/>
                </a:solidFill>
                <a:latin typeface="+mj-ea"/>
                <a:ea typeface="+mj-ea"/>
              </a:rPr>
              <a:t>1</a:t>
            </a:r>
            <a:r>
              <a:rPr kumimoji="1" lang="ja-JP" altLang="en-US" sz="5400" dirty="0">
                <a:solidFill>
                  <a:schemeClr val="bg1"/>
                </a:solidFill>
                <a:latin typeface="+mj-ea"/>
                <a:ea typeface="+mj-ea"/>
              </a:rPr>
              <a:t>組でチーム分けをします！</a:t>
            </a:r>
          </a:p>
        </p:txBody>
      </p:sp>
    </p:spTree>
    <p:extLst>
      <p:ext uri="{BB962C8B-B14F-4D97-AF65-F5344CB8AC3E}">
        <p14:creationId xmlns:p14="http://schemas.microsoft.com/office/powerpoint/2010/main" val="330325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2E82C7-7A61-557B-45D9-0C06A1565973}"/>
              </a:ext>
            </a:extLst>
          </p:cNvPr>
          <p:cNvSpPr/>
          <p:nvPr/>
        </p:nvSpPr>
        <p:spPr>
          <a:xfrm>
            <a:off x="1206230" y="1070045"/>
            <a:ext cx="15914452" cy="3599234"/>
          </a:xfrm>
          <a:prstGeom prst="rect">
            <a:avLst/>
          </a:prstGeom>
          <a:solidFill>
            <a:schemeClr val="bg2">
              <a:lumMod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11F7FDA-D309-162F-2266-90968C63899C}"/>
              </a:ext>
            </a:extLst>
          </p:cNvPr>
          <p:cNvSpPr/>
          <p:nvPr/>
        </p:nvSpPr>
        <p:spPr>
          <a:xfrm>
            <a:off x="1186774" y="5499405"/>
            <a:ext cx="15914452" cy="3599234"/>
          </a:xfrm>
          <a:prstGeom prst="rect">
            <a:avLst/>
          </a:prstGeom>
          <a:solidFill>
            <a:schemeClr val="tx1">
              <a:lumMod val="90000"/>
              <a:lumOff val="1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63E260F9-8FA4-6721-3258-257521E8FFDA}"/>
              </a:ext>
            </a:extLst>
          </p:cNvPr>
          <p:cNvSpPr/>
          <p:nvPr/>
        </p:nvSpPr>
        <p:spPr>
          <a:xfrm>
            <a:off x="1381327" y="5635592"/>
            <a:ext cx="3326860" cy="33268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t>チーム</a:t>
            </a:r>
            <a:endParaRPr kumimoji="1" lang="en-US" altLang="ja-JP" sz="5400" dirty="0"/>
          </a:p>
          <a:p>
            <a:pPr algn="ctr"/>
            <a:r>
              <a:rPr kumimoji="1" lang="en-US" altLang="ja-JP" sz="9600" dirty="0"/>
              <a:t>B</a:t>
            </a:r>
            <a:endParaRPr kumimoji="1" lang="ja-JP" altLang="en-US" sz="9600" dirty="0"/>
          </a:p>
        </p:txBody>
      </p:sp>
      <p:sp>
        <p:nvSpPr>
          <p:cNvPr id="2" name="正方形/長方形 1">
            <a:extLst>
              <a:ext uri="{FF2B5EF4-FFF2-40B4-BE49-F238E27FC236}">
                <a16:creationId xmlns:a16="http://schemas.microsoft.com/office/drawing/2014/main" id="{67682ACF-84F4-B730-EB65-5D4BF5350E38}"/>
              </a:ext>
            </a:extLst>
          </p:cNvPr>
          <p:cNvSpPr/>
          <p:nvPr/>
        </p:nvSpPr>
        <p:spPr>
          <a:xfrm>
            <a:off x="1381328" y="1206232"/>
            <a:ext cx="3326859" cy="3326859"/>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a:t>チーム</a:t>
            </a:r>
            <a:endParaRPr kumimoji="1" lang="en-US" altLang="ja-JP" sz="5400" dirty="0"/>
          </a:p>
          <a:p>
            <a:pPr algn="ctr"/>
            <a:r>
              <a:rPr kumimoji="1" lang="en-US" altLang="ja-JP" sz="9600" dirty="0"/>
              <a:t>A</a:t>
            </a:r>
            <a:endParaRPr kumimoji="1" lang="ja-JP" altLang="en-US" sz="9600" dirty="0"/>
          </a:p>
        </p:txBody>
      </p:sp>
      <p:sp>
        <p:nvSpPr>
          <p:cNvPr id="6" name="テキスト ボックス 5">
            <a:extLst>
              <a:ext uri="{FF2B5EF4-FFF2-40B4-BE49-F238E27FC236}">
                <a16:creationId xmlns:a16="http://schemas.microsoft.com/office/drawing/2014/main" id="{F082979A-4D5C-1881-939C-295613FF0ACA}"/>
              </a:ext>
            </a:extLst>
          </p:cNvPr>
          <p:cNvSpPr txBox="1"/>
          <p:nvPr/>
        </p:nvSpPr>
        <p:spPr>
          <a:xfrm>
            <a:off x="4883283" y="1206232"/>
            <a:ext cx="11731557" cy="523220"/>
          </a:xfrm>
          <a:prstGeom prst="rect">
            <a:avLst/>
          </a:prstGeom>
          <a:noFill/>
        </p:spPr>
        <p:txBody>
          <a:bodyPr wrap="square" rtlCol="0">
            <a:spAutoFit/>
          </a:bodyPr>
          <a:lstStyle/>
          <a:p>
            <a:r>
              <a:rPr kumimoji="1" lang="ja-JP" altLang="en-US" sz="2800" dirty="0">
                <a:solidFill>
                  <a:schemeClr val="bg1"/>
                </a:solidFill>
              </a:rPr>
              <a:t>進行</a:t>
            </a:r>
            <a:r>
              <a:rPr kumimoji="1" lang="en-US" altLang="ja-JP" sz="2800" dirty="0">
                <a:solidFill>
                  <a:schemeClr val="bg1"/>
                </a:solidFill>
              </a:rPr>
              <a:t> : </a:t>
            </a:r>
            <a:r>
              <a:rPr kumimoji="1" lang="ja-JP" altLang="en-US" sz="2800" dirty="0">
                <a:solidFill>
                  <a:schemeClr val="bg1"/>
                </a:solidFill>
              </a:rPr>
              <a:t>渡辺</a:t>
            </a:r>
            <a:r>
              <a:rPr kumimoji="1" lang="en-US" altLang="ja-JP" sz="2800" dirty="0">
                <a:solidFill>
                  <a:schemeClr val="bg1"/>
                </a:solidFill>
              </a:rPr>
              <a:t>	</a:t>
            </a:r>
            <a:r>
              <a:rPr kumimoji="1" lang="ja-JP" altLang="en-US" sz="2800" dirty="0">
                <a:solidFill>
                  <a:schemeClr val="bg1"/>
                </a:solidFill>
              </a:rPr>
              <a:t>サポート </a:t>
            </a:r>
            <a:r>
              <a:rPr kumimoji="1" lang="en-US" altLang="ja-JP" sz="2800" dirty="0">
                <a:solidFill>
                  <a:schemeClr val="bg1"/>
                </a:solidFill>
              </a:rPr>
              <a:t>: </a:t>
            </a:r>
            <a:r>
              <a:rPr kumimoji="1" lang="ja-JP" altLang="en-US" sz="2800" dirty="0">
                <a:solidFill>
                  <a:schemeClr val="bg1"/>
                </a:solidFill>
              </a:rPr>
              <a:t>小松</a:t>
            </a:r>
            <a:endParaRPr kumimoji="1" lang="en-US" altLang="ja-JP" sz="2800" dirty="0">
              <a:solidFill>
                <a:schemeClr val="bg1"/>
              </a:solidFill>
            </a:endParaRPr>
          </a:p>
        </p:txBody>
      </p:sp>
      <p:sp>
        <p:nvSpPr>
          <p:cNvPr id="7" name="テキスト ボックス 6">
            <a:extLst>
              <a:ext uri="{FF2B5EF4-FFF2-40B4-BE49-F238E27FC236}">
                <a16:creationId xmlns:a16="http://schemas.microsoft.com/office/drawing/2014/main" id="{4F11CA88-D21D-B159-261A-E29A453A268B}"/>
              </a:ext>
            </a:extLst>
          </p:cNvPr>
          <p:cNvSpPr txBox="1"/>
          <p:nvPr/>
        </p:nvSpPr>
        <p:spPr>
          <a:xfrm>
            <a:off x="4883284" y="5635592"/>
            <a:ext cx="11731557" cy="523220"/>
          </a:xfrm>
          <a:prstGeom prst="rect">
            <a:avLst/>
          </a:prstGeom>
          <a:noFill/>
        </p:spPr>
        <p:txBody>
          <a:bodyPr wrap="square" rtlCol="0">
            <a:spAutoFit/>
          </a:bodyPr>
          <a:lstStyle/>
          <a:p>
            <a:r>
              <a:rPr kumimoji="1" lang="ja-JP" altLang="en-US" sz="2800" dirty="0">
                <a:solidFill>
                  <a:schemeClr val="bg1"/>
                </a:solidFill>
              </a:rPr>
              <a:t>進行</a:t>
            </a:r>
            <a:r>
              <a:rPr kumimoji="1" lang="en-US" altLang="ja-JP" sz="2800" dirty="0">
                <a:solidFill>
                  <a:schemeClr val="bg1"/>
                </a:solidFill>
              </a:rPr>
              <a:t> : </a:t>
            </a:r>
            <a:r>
              <a:rPr kumimoji="1" lang="ja-JP" altLang="en-US" sz="2800" dirty="0">
                <a:solidFill>
                  <a:schemeClr val="bg1"/>
                </a:solidFill>
              </a:rPr>
              <a:t>相川</a:t>
            </a:r>
            <a:r>
              <a:rPr kumimoji="1" lang="en-US" altLang="ja-JP" sz="2800" dirty="0">
                <a:solidFill>
                  <a:schemeClr val="bg1"/>
                </a:solidFill>
              </a:rPr>
              <a:t>	</a:t>
            </a:r>
            <a:r>
              <a:rPr kumimoji="1" lang="ja-JP" altLang="en-US" sz="2800" dirty="0">
                <a:solidFill>
                  <a:schemeClr val="bg1"/>
                </a:solidFill>
              </a:rPr>
              <a:t>サポート </a:t>
            </a:r>
            <a:r>
              <a:rPr kumimoji="1" lang="en-US" altLang="ja-JP" sz="2800" dirty="0">
                <a:solidFill>
                  <a:schemeClr val="bg1"/>
                </a:solidFill>
              </a:rPr>
              <a:t>: </a:t>
            </a:r>
            <a:r>
              <a:rPr kumimoji="1" lang="ja-JP" altLang="en-US" sz="2800" dirty="0">
                <a:solidFill>
                  <a:schemeClr val="bg1"/>
                </a:solidFill>
              </a:rPr>
              <a:t>福田</a:t>
            </a:r>
            <a:endParaRPr kumimoji="1" lang="en-US" altLang="ja-JP" sz="2800" dirty="0">
              <a:solidFill>
                <a:schemeClr val="bg1"/>
              </a:solidFill>
            </a:endParaRPr>
          </a:p>
        </p:txBody>
      </p:sp>
      <p:pic>
        <p:nvPicPr>
          <p:cNvPr id="9" name="図 8">
            <a:extLst>
              <a:ext uri="{FF2B5EF4-FFF2-40B4-BE49-F238E27FC236}">
                <a16:creationId xmlns:a16="http://schemas.microsoft.com/office/drawing/2014/main" id="{AD37B59C-3A07-9999-68E6-493201B68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08" y="2050027"/>
            <a:ext cx="1822381" cy="1794908"/>
          </a:xfrm>
          <a:prstGeom prst="rect">
            <a:avLst/>
          </a:prstGeom>
        </p:spPr>
      </p:pic>
      <p:pic>
        <p:nvPicPr>
          <p:cNvPr id="11" name="図 10">
            <a:extLst>
              <a:ext uri="{FF2B5EF4-FFF2-40B4-BE49-F238E27FC236}">
                <a16:creationId xmlns:a16="http://schemas.microsoft.com/office/drawing/2014/main" id="{416EDB2A-7296-DB5E-8EA5-301C9394E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244" y="2050027"/>
            <a:ext cx="1822381" cy="1822381"/>
          </a:xfrm>
          <a:prstGeom prst="rect">
            <a:avLst/>
          </a:prstGeom>
        </p:spPr>
      </p:pic>
      <p:pic>
        <p:nvPicPr>
          <p:cNvPr id="13" name="図 12">
            <a:extLst>
              <a:ext uri="{FF2B5EF4-FFF2-40B4-BE49-F238E27FC236}">
                <a16:creationId xmlns:a16="http://schemas.microsoft.com/office/drawing/2014/main" id="{C4ADBCAF-58AE-B1DA-34E1-686C6E472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2280" y="2050027"/>
            <a:ext cx="1822381" cy="1822381"/>
          </a:xfrm>
          <a:prstGeom prst="rect">
            <a:avLst/>
          </a:prstGeom>
        </p:spPr>
      </p:pic>
      <p:sp>
        <p:nvSpPr>
          <p:cNvPr id="14" name="テキスト ボックス 13">
            <a:extLst>
              <a:ext uri="{FF2B5EF4-FFF2-40B4-BE49-F238E27FC236}">
                <a16:creationId xmlns:a16="http://schemas.microsoft.com/office/drawing/2014/main" id="{A76FC01E-9782-63B5-7D21-32673FC1DE0B}"/>
              </a:ext>
            </a:extLst>
          </p:cNvPr>
          <p:cNvSpPr txBox="1"/>
          <p:nvPr/>
        </p:nvSpPr>
        <p:spPr>
          <a:xfrm>
            <a:off x="5754117" y="4051972"/>
            <a:ext cx="2625588" cy="461665"/>
          </a:xfrm>
          <a:prstGeom prst="rect">
            <a:avLst/>
          </a:prstGeom>
          <a:noFill/>
        </p:spPr>
        <p:txBody>
          <a:bodyPr wrap="square" rtlCol="0">
            <a:spAutoFit/>
          </a:bodyPr>
          <a:lstStyle/>
          <a:p>
            <a:r>
              <a:rPr kumimoji="1" lang="ja-JP" altLang="en-US" sz="2400" dirty="0">
                <a:solidFill>
                  <a:schemeClr val="bg1"/>
                </a:solidFill>
              </a:rPr>
              <a:t>ネコ </a:t>
            </a:r>
            <a:r>
              <a:rPr kumimoji="1" lang="en-US" altLang="ja-JP" sz="2400" dirty="0">
                <a:solidFill>
                  <a:schemeClr val="bg1"/>
                </a:solidFill>
              </a:rPr>
              <a:t>:  </a:t>
            </a:r>
            <a:r>
              <a:rPr kumimoji="1" lang="ja-JP" altLang="en-US" sz="2400" dirty="0">
                <a:solidFill>
                  <a:schemeClr val="bg1"/>
                </a:solidFill>
              </a:rPr>
              <a:t>藤丸さん</a:t>
            </a:r>
          </a:p>
        </p:txBody>
      </p:sp>
      <p:sp>
        <p:nvSpPr>
          <p:cNvPr id="15" name="テキスト ボックス 14">
            <a:extLst>
              <a:ext uri="{FF2B5EF4-FFF2-40B4-BE49-F238E27FC236}">
                <a16:creationId xmlns:a16="http://schemas.microsoft.com/office/drawing/2014/main" id="{7CC0E12A-C4AF-5B24-8CE3-EC84A0DC1F08}"/>
              </a:ext>
            </a:extLst>
          </p:cNvPr>
          <p:cNvSpPr txBox="1"/>
          <p:nvPr/>
        </p:nvSpPr>
        <p:spPr>
          <a:xfrm>
            <a:off x="9599061" y="4077285"/>
            <a:ext cx="2951669" cy="461665"/>
          </a:xfrm>
          <a:prstGeom prst="rect">
            <a:avLst/>
          </a:prstGeom>
          <a:noFill/>
        </p:spPr>
        <p:txBody>
          <a:bodyPr wrap="square" rtlCol="0">
            <a:spAutoFit/>
          </a:bodyPr>
          <a:lstStyle/>
          <a:p>
            <a:r>
              <a:rPr kumimoji="1" lang="ja-JP" altLang="en-US" sz="2400" dirty="0">
                <a:solidFill>
                  <a:schemeClr val="bg1"/>
                </a:solidFill>
              </a:rPr>
              <a:t>ネズミ </a:t>
            </a:r>
            <a:r>
              <a:rPr kumimoji="1" lang="en-US" altLang="ja-JP" sz="2400" dirty="0">
                <a:solidFill>
                  <a:schemeClr val="bg1"/>
                </a:solidFill>
              </a:rPr>
              <a:t>:  </a:t>
            </a:r>
            <a:r>
              <a:rPr kumimoji="1" lang="ja-JP" altLang="en-US" sz="2400" dirty="0">
                <a:solidFill>
                  <a:schemeClr val="bg1"/>
                </a:solidFill>
              </a:rPr>
              <a:t>山口さん</a:t>
            </a:r>
          </a:p>
        </p:txBody>
      </p:sp>
      <p:sp>
        <p:nvSpPr>
          <p:cNvPr id="16" name="テキスト ボックス 15">
            <a:extLst>
              <a:ext uri="{FF2B5EF4-FFF2-40B4-BE49-F238E27FC236}">
                <a16:creationId xmlns:a16="http://schemas.microsoft.com/office/drawing/2014/main" id="{C4FA0F26-959A-BE45-5C7E-D401E4B000C2}"/>
              </a:ext>
            </a:extLst>
          </p:cNvPr>
          <p:cNvSpPr txBox="1"/>
          <p:nvPr/>
        </p:nvSpPr>
        <p:spPr>
          <a:xfrm>
            <a:off x="5760599" y="4045731"/>
            <a:ext cx="2625588" cy="461665"/>
          </a:xfrm>
          <a:prstGeom prst="rect">
            <a:avLst/>
          </a:prstGeom>
          <a:noFill/>
        </p:spPr>
        <p:txBody>
          <a:bodyPr wrap="square" rtlCol="0">
            <a:spAutoFit/>
          </a:bodyPr>
          <a:lstStyle/>
          <a:p>
            <a:r>
              <a:rPr kumimoji="1" lang="ja-JP" altLang="en-US" sz="2400" dirty="0">
                <a:solidFill>
                  <a:schemeClr val="bg1"/>
                </a:solidFill>
              </a:rPr>
              <a:t>ネコ </a:t>
            </a:r>
            <a:r>
              <a:rPr kumimoji="1" lang="en-US" altLang="ja-JP" sz="2400" dirty="0">
                <a:solidFill>
                  <a:schemeClr val="bg1"/>
                </a:solidFill>
              </a:rPr>
              <a:t>:  </a:t>
            </a:r>
            <a:r>
              <a:rPr kumimoji="1" lang="ja-JP" altLang="en-US" sz="2400" dirty="0">
                <a:solidFill>
                  <a:schemeClr val="bg1"/>
                </a:solidFill>
              </a:rPr>
              <a:t>藤丸さん</a:t>
            </a:r>
          </a:p>
        </p:txBody>
      </p:sp>
      <p:sp>
        <p:nvSpPr>
          <p:cNvPr id="17" name="テキスト ボックス 16">
            <a:extLst>
              <a:ext uri="{FF2B5EF4-FFF2-40B4-BE49-F238E27FC236}">
                <a16:creationId xmlns:a16="http://schemas.microsoft.com/office/drawing/2014/main" id="{5713AD51-BCB2-52AC-98C3-7AC22900455A}"/>
              </a:ext>
            </a:extLst>
          </p:cNvPr>
          <p:cNvSpPr txBox="1"/>
          <p:nvPr/>
        </p:nvSpPr>
        <p:spPr>
          <a:xfrm>
            <a:off x="13776568" y="4042491"/>
            <a:ext cx="2625588" cy="461665"/>
          </a:xfrm>
          <a:prstGeom prst="rect">
            <a:avLst/>
          </a:prstGeom>
          <a:noFill/>
        </p:spPr>
        <p:txBody>
          <a:bodyPr wrap="square" rtlCol="0">
            <a:spAutoFit/>
          </a:bodyPr>
          <a:lstStyle/>
          <a:p>
            <a:r>
              <a:rPr kumimoji="1" lang="ja-JP" altLang="en-US" sz="2400" dirty="0">
                <a:solidFill>
                  <a:schemeClr val="bg1"/>
                </a:solidFill>
              </a:rPr>
              <a:t>タコ </a:t>
            </a:r>
            <a:r>
              <a:rPr kumimoji="1" lang="en-US" altLang="ja-JP" sz="2400" dirty="0">
                <a:solidFill>
                  <a:schemeClr val="bg1"/>
                </a:solidFill>
              </a:rPr>
              <a:t>:  </a:t>
            </a:r>
            <a:r>
              <a:rPr kumimoji="1" lang="ja-JP" altLang="en-US" sz="2400" dirty="0">
                <a:solidFill>
                  <a:schemeClr val="bg1"/>
                </a:solidFill>
              </a:rPr>
              <a:t>高田さん</a:t>
            </a:r>
          </a:p>
        </p:txBody>
      </p:sp>
      <p:pic>
        <p:nvPicPr>
          <p:cNvPr id="18" name="図 17">
            <a:extLst>
              <a:ext uri="{FF2B5EF4-FFF2-40B4-BE49-F238E27FC236}">
                <a16:creationId xmlns:a16="http://schemas.microsoft.com/office/drawing/2014/main" id="{CD9F6662-E1C5-136B-BBD2-297A52D84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579" y="6480759"/>
            <a:ext cx="1822381" cy="1794908"/>
          </a:xfrm>
          <a:prstGeom prst="rect">
            <a:avLst/>
          </a:prstGeom>
        </p:spPr>
      </p:pic>
      <p:pic>
        <p:nvPicPr>
          <p:cNvPr id="19" name="図 18">
            <a:extLst>
              <a:ext uri="{FF2B5EF4-FFF2-40B4-BE49-F238E27FC236}">
                <a16:creationId xmlns:a16="http://schemas.microsoft.com/office/drawing/2014/main" id="{7703A78C-8E7C-76D2-09E7-BBA527C61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615" y="6480759"/>
            <a:ext cx="1822381" cy="1822381"/>
          </a:xfrm>
          <a:prstGeom prst="rect">
            <a:avLst/>
          </a:prstGeom>
        </p:spPr>
      </p:pic>
      <p:pic>
        <p:nvPicPr>
          <p:cNvPr id="20" name="図 19">
            <a:extLst>
              <a:ext uri="{FF2B5EF4-FFF2-40B4-BE49-F238E27FC236}">
                <a16:creationId xmlns:a16="http://schemas.microsoft.com/office/drawing/2014/main" id="{E6A89969-BB58-CFC9-F9F0-38F74C45C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4651" y="6480759"/>
            <a:ext cx="1822381" cy="1822381"/>
          </a:xfrm>
          <a:prstGeom prst="rect">
            <a:avLst/>
          </a:prstGeom>
        </p:spPr>
      </p:pic>
      <p:sp>
        <p:nvSpPr>
          <p:cNvPr id="21" name="テキスト ボックス 20">
            <a:extLst>
              <a:ext uri="{FF2B5EF4-FFF2-40B4-BE49-F238E27FC236}">
                <a16:creationId xmlns:a16="http://schemas.microsoft.com/office/drawing/2014/main" id="{9485EC80-5359-468D-7E5B-F6AF63055A21}"/>
              </a:ext>
            </a:extLst>
          </p:cNvPr>
          <p:cNvSpPr txBox="1"/>
          <p:nvPr/>
        </p:nvSpPr>
        <p:spPr>
          <a:xfrm>
            <a:off x="9647914" y="8513792"/>
            <a:ext cx="2951669" cy="461665"/>
          </a:xfrm>
          <a:prstGeom prst="rect">
            <a:avLst/>
          </a:prstGeom>
          <a:noFill/>
        </p:spPr>
        <p:txBody>
          <a:bodyPr wrap="square" rtlCol="0">
            <a:spAutoFit/>
          </a:bodyPr>
          <a:lstStyle/>
          <a:p>
            <a:r>
              <a:rPr kumimoji="1" lang="ja-JP" altLang="en-US" sz="2400" dirty="0">
                <a:solidFill>
                  <a:schemeClr val="bg1"/>
                </a:solidFill>
              </a:rPr>
              <a:t>ネズミ </a:t>
            </a:r>
            <a:r>
              <a:rPr kumimoji="1" lang="en-US" altLang="ja-JP" sz="2400" dirty="0">
                <a:solidFill>
                  <a:schemeClr val="bg1"/>
                </a:solidFill>
              </a:rPr>
              <a:t>:  </a:t>
            </a:r>
            <a:r>
              <a:rPr kumimoji="1" lang="ja-JP" altLang="en-US" sz="2400" dirty="0">
                <a:solidFill>
                  <a:schemeClr val="bg1"/>
                </a:solidFill>
              </a:rPr>
              <a:t>武富さん</a:t>
            </a:r>
          </a:p>
        </p:txBody>
      </p:sp>
      <p:sp>
        <p:nvSpPr>
          <p:cNvPr id="22" name="テキスト ボックス 21">
            <a:extLst>
              <a:ext uri="{FF2B5EF4-FFF2-40B4-BE49-F238E27FC236}">
                <a16:creationId xmlns:a16="http://schemas.microsoft.com/office/drawing/2014/main" id="{238E4D0A-8253-FEAD-84B0-4B3197453566}"/>
              </a:ext>
            </a:extLst>
          </p:cNvPr>
          <p:cNvSpPr txBox="1"/>
          <p:nvPr/>
        </p:nvSpPr>
        <p:spPr>
          <a:xfrm>
            <a:off x="5802970" y="8476463"/>
            <a:ext cx="2625588" cy="461665"/>
          </a:xfrm>
          <a:prstGeom prst="rect">
            <a:avLst/>
          </a:prstGeom>
          <a:noFill/>
        </p:spPr>
        <p:txBody>
          <a:bodyPr wrap="square" rtlCol="0">
            <a:spAutoFit/>
          </a:bodyPr>
          <a:lstStyle/>
          <a:p>
            <a:r>
              <a:rPr kumimoji="1" lang="ja-JP" altLang="en-US" sz="2400" dirty="0">
                <a:solidFill>
                  <a:schemeClr val="bg1"/>
                </a:solidFill>
              </a:rPr>
              <a:t>ネコ </a:t>
            </a:r>
            <a:r>
              <a:rPr kumimoji="1" lang="en-US" altLang="ja-JP" sz="2400" dirty="0">
                <a:solidFill>
                  <a:schemeClr val="bg1"/>
                </a:solidFill>
              </a:rPr>
              <a:t>:  </a:t>
            </a:r>
            <a:r>
              <a:rPr kumimoji="1" lang="ja-JP" altLang="en-US" sz="2400" dirty="0">
                <a:solidFill>
                  <a:schemeClr val="bg1"/>
                </a:solidFill>
              </a:rPr>
              <a:t>志田さん</a:t>
            </a:r>
          </a:p>
        </p:txBody>
      </p:sp>
      <p:sp>
        <p:nvSpPr>
          <p:cNvPr id="23" name="テキスト ボックス 22">
            <a:extLst>
              <a:ext uri="{FF2B5EF4-FFF2-40B4-BE49-F238E27FC236}">
                <a16:creationId xmlns:a16="http://schemas.microsoft.com/office/drawing/2014/main" id="{1F7DFA6F-2B90-28DE-C916-422587668ECA}"/>
              </a:ext>
            </a:extLst>
          </p:cNvPr>
          <p:cNvSpPr txBox="1"/>
          <p:nvPr/>
        </p:nvSpPr>
        <p:spPr>
          <a:xfrm>
            <a:off x="13818939" y="8473223"/>
            <a:ext cx="2625588" cy="461665"/>
          </a:xfrm>
          <a:prstGeom prst="rect">
            <a:avLst/>
          </a:prstGeom>
          <a:noFill/>
        </p:spPr>
        <p:txBody>
          <a:bodyPr wrap="square" rtlCol="0">
            <a:spAutoFit/>
          </a:bodyPr>
          <a:lstStyle/>
          <a:p>
            <a:r>
              <a:rPr kumimoji="1" lang="ja-JP" altLang="en-US" sz="2400" dirty="0">
                <a:solidFill>
                  <a:schemeClr val="bg1"/>
                </a:solidFill>
              </a:rPr>
              <a:t>タコ </a:t>
            </a:r>
            <a:r>
              <a:rPr kumimoji="1" lang="en-US" altLang="ja-JP" sz="2400" dirty="0">
                <a:solidFill>
                  <a:schemeClr val="bg1"/>
                </a:solidFill>
              </a:rPr>
              <a:t>:  </a:t>
            </a:r>
            <a:r>
              <a:rPr kumimoji="1" lang="ja-JP" altLang="en-US" sz="2400" dirty="0">
                <a:solidFill>
                  <a:schemeClr val="bg1"/>
                </a:solidFill>
              </a:rPr>
              <a:t>山口さん</a:t>
            </a:r>
          </a:p>
        </p:txBody>
      </p:sp>
    </p:spTree>
    <p:extLst>
      <p:ext uri="{BB962C8B-B14F-4D97-AF65-F5344CB8AC3E}">
        <p14:creationId xmlns:p14="http://schemas.microsoft.com/office/powerpoint/2010/main" val="1624983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3854B9E-0B1D-A264-0274-9A2468E1BD43}"/>
              </a:ext>
            </a:extLst>
          </p:cNvPr>
          <p:cNvSpPr txBox="1"/>
          <p:nvPr/>
        </p:nvSpPr>
        <p:spPr>
          <a:xfrm>
            <a:off x="1750974" y="2782111"/>
            <a:ext cx="10233497" cy="769441"/>
          </a:xfrm>
          <a:prstGeom prst="rect">
            <a:avLst/>
          </a:prstGeom>
          <a:noFill/>
        </p:spPr>
        <p:txBody>
          <a:bodyPr wrap="square" rtlCol="0">
            <a:spAutoFit/>
          </a:bodyPr>
          <a:lstStyle/>
          <a:p>
            <a:r>
              <a:rPr kumimoji="1" lang="ja-JP" altLang="en-US" sz="4400" dirty="0">
                <a:solidFill>
                  <a:schemeClr val="bg1"/>
                </a:solidFill>
              </a:rPr>
              <a:t>本ハンズオンは以下の環境を用います</a:t>
            </a:r>
          </a:p>
        </p:txBody>
      </p:sp>
      <p:sp>
        <p:nvSpPr>
          <p:cNvPr id="3" name="テキスト ボックス 2">
            <a:extLst>
              <a:ext uri="{FF2B5EF4-FFF2-40B4-BE49-F238E27FC236}">
                <a16:creationId xmlns:a16="http://schemas.microsoft.com/office/drawing/2014/main" id="{ACFB3143-3FAA-F93E-0345-810B6F0AA599}"/>
              </a:ext>
            </a:extLst>
          </p:cNvPr>
          <p:cNvSpPr txBox="1"/>
          <p:nvPr/>
        </p:nvSpPr>
        <p:spPr>
          <a:xfrm>
            <a:off x="1770429" y="4066163"/>
            <a:ext cx="15175149" cy="3139321"/>
          </a:xfrm>
          <a:prstGeom prst="rect">
            <a:avLst/>
          </a:prstGeom>
          <a:noFill/>
        </p:spPr>
        <p:txBody>
          <a:bodyPr wrap="square" rtlCol="0">
            <a:spAutoFit/>
          </a:bodyPr>
          <a:lstStyle/>
          <a:p>
            <a:r>
              <a:rPr kumimoji="1" lang="ja-JP" altLang="en-US" sz="6600" dirty="0">
                <a:solidFill>
                  <a:schemeClr val="bg1"/>
                </a:solidFill>
              </a:rPr>
              <a:t>・ </a:t>
            </a:r>
            <a:r>
              <a:rPr kumimoji="1" lang="en-US" altLang="ja-JP" sz="6600" dirty="0" err="1">
                <a:solidFill>
                  <a:schemeClr val="bg1"/>
                </a:solidFill>
              </a:rPr>
              <a:t>VSCode</a:t>
            </a:r>
            <a:endParaRPr kumimoji="1" lang="en-US" altLang="ja-JP" sz="6600" dirty="0">
              <a:solidFill>
                <a:schemeClr val="bg1"/>
              </a:solidFill>
            </a:endParaRPr>
          </a:p>
          <a:p>
            <a:r>
              <a:rPr kumimoji="1" lang="ja-JP" altLang="en-US" sz="6600" dirty="0">
                <a:solidFill>
                  <a:schemeClr val="bg1"/>
                </a:solidFill>
              </a:rPr>
              <a:t>・ </a:t>
            </a:r>
            <a:r>
              <a:rPr kumimoji="1" lang="en-US" altLang="ja-JP" sz="6600" dirty="0">
                <a:solidFill>
                  <a:schemeClr val="bg1"/>
                </a:solidFill>
              </a:rPr>
              <a:t>Git</a:t>
            </a:r>
            <a:r>
              <a:rPr kumimoji="1" lang="ja-JP" altLang="en-US" sz="6600" dirty="0">
                <a:solidFill>
                  <a:schemeClr val="bg1"/>
                </a:solidFill>
              </a:rPr>
              <a:t>が動く環境 </a:t>
            </a:r>
            <a:r>
              <a:rPr kumimoji="1" lang="en-US" altLang="ja-JP" sz="4800" dirty="0">
                <a:solidFill>
                  <a:schemeClr val="bg1"/>
                </a:solidFill>
              </a:rPr>
              <a:t>(Vagrant, Ubuntu</a:t>
            </a:r>
            <a:r>
              <a:rPr kumimoji="1" lang="ja-JP" altLang="en-US" sz="4800" dirty="0">
                <a:solidFill>
                  <a:schemeClr val="bg1"/>
                </a:solidFill>
              </a:rPr>
              <a:t>など</a:t>
            </a:r>
            <a:r>
              <a:rPr kumimoji="1" lang="en-US" altLang="ja-JP" sz="4800" dirty="0">
                <a:solidFill>
                  <a:schemeClr val="bg1"/>
                </a:solidFill>
              </a:rPr>
              <a:t>)</a:t>
            </a:r>
          </a:p>
          <a:p>
            <a:r>
              <a:rPr kumimoji="1" lang="ja-JP" altLang="en-US" sz="6600" dirty="0">
                <a:solidFill>
                  <a:schemeClr val="bg1"/>
                </a:solidFill>
              </a:rPr>
              <a:t>・ </a:t>
            </a:r>
            <a:r>
              <a:rPr kumimoji="1" lang="en-US" altLang="ja-JP" sz="6600" dirty="0">
                <a:solidFill>
                  <a:schemeClr val="bg1"/>
                </a:solidFill>
              </a:rPr>
              <a:t>GitLab</a:t>
            </a:r>
            <a:r>
              <a:rPr kumimoji="1" lang="ja-JP" altLang="en-US" sz="6600" dirty="0">
                <a:solidFill>
                  <a:schemeClr val="bg1"/>
                </a:solidFill>
              </a:rPr>
              <a:t>のアカウント</a:t>
            </a:r>
          </a:p>
        </p:txBody>
      </p:sp>
      <p:sp>
        <p:nvSpPr>
          <p:cNvPr id="4" name="テキスト ボックス 3">
            <a:extLst>
              <a:ext uri="{FF2B5EF4-FFF2-40B4-BE49-F238E27FC236}">
                <a16:creationId xmlns:a16="http://schemas.microsoft.com/office/drawing/2014/main" id="{22DB38BD-0241-CC6A-2E2E-351E1A104B67}"/>
              </a:ext>
            </a:extLst>
          </p:cNvPr>
          <p:cNvSpPr txBox="1"/>
          <p:nvPr/>
        </p:nvSpPr>
        <p:spPr>
          <a:xfrm>
            <a:off x="11809373" y="9241276"/>
            <a:ext cx="8988357" cy="584775"/>
          </a:xfrm>
          <a:prstGeom prst="rect">
            <a:avLst/>
          </a:prstGeom>
          <a:noFill/>
        </p:spPr>
        <p:txBody>
          <a:bodyPr wrap="square" rtlCol="0">
            <a:spAutoFit/>
          </a:bodyPr>
          <a:lstStyle/>
          <a:p>
            <a:r>
              <a:rPr kumimoji="1" lang="ja-JP" altLang="en-US" sz="3200" dirty="0">
                <a:solidFill>
                  <a:schemeClr val="accent1"/>
                </a:solidFill>
              </a:rPr>
              <a:t>準備してから次のスライドへ →</a:t>
            </a:r>
          </a:p>
        </p:txBody>
      </p:sp>
    </p:spTree>
    <p:extLst>
      <p:ext uri="{BB962C8B-B14F-4D97-AF65-F5344CB8AC3E}">
        <p14:creationId xmlns:p14="http://schemas.microsoft.com/office/powerpoint/2010/main" val="1171456736"/>
      </p:ext>
    </p:extLst>
  </p:cSld>
  <p:clrMapOvr>
    <a:masterClrMapping/>
  </p:clrMapOvr>
</p:sld>
</file>

<file path=ppt/theme/theme1.xml><?xml version="1.0" encoding="utf-8"?>
<a:theme xmlns:a="http://schemas.openxmlformats.org/drawingml/2006/main" name="Office テーマ">
  <a:themeElements>
    <a:clrScheme name="My定義">
      <a:dk1>
        <a:srgbClr val="171616"/>
      </a:dk1>
      <a:lt1>
        <a:sysClr val="window" lastClr="FFFFFF"/>
      </a:lt1>
      <a:dk2>
        <a:srgbClr val="171616"/>
      </a:dk2>
      <a:lt2>
        <a:srgbClr val="E7E6E6"/>
      </a:lt2>
      <a:accent1>
        <a:srgbClr val="48A1FA"/>
      </a:accent1>
      <a:accent2>
        <a:srgbClr val="2E75B5"/>
      </a:accent2>
      <a:accent3>
        <a:srgbClr val="A5A5A5"/>
      </a:accent3>
      <a:accent4>
        <a:srgbClr val="FFC000"/>
      </a:accent4>
      <a:accent5>
        <a:srgbClr val="5B9BD5"/>
      </a:accent5>
      <a:accent6>
        <a:srgbClr val="70AD47"/>
      </a:accent6>
      <a:hlink>
        <a:srgbClr val="30A3B3"/>
      </a:hlink>
      <a:folHlink>
        <a:srgbClr val="30A3B3"/>
      </a:folHlink>
    </a:clrScheme>
    <a:fontScheme name="ユーザー定義 1">
      <a:majorFont>
        <a:latin typeface="Segoe UI Semibold"/>
        <a:ea typeface="游ゴシック Medium"/>
        <a:cs typeface=""/>
      </a:majorFont>
      <a:minorFont>
        <a:latin typeface="Segoe UI Symbol"/>
        <a:ea typeface="游ゴシック"/>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デザインの設定">
  <a:themeElements>
    <a:clrScheme name="My定義">
      <a:dk1>
        <a:srgbClr val="171616"/>
      </a:dk1>
      <a:lt1>
        <a:sysClr val="window" lastClr="FFFFFF"/>
      </a:lt1>
      <a:dk2>
        <a:srgbClr val="171616"/>
      </a:dk2>
      <a:lt2>
        <a:srgbClr val="E7E6E6"/>
      </a:lt2>
      <a:accent1>
        <a:srgbClr val="48A1FA"/>
      </a:accent1>
      <a:accent2>
        <a:srgbClr val="2E75B5"/>
      </a:accent2>
      <a:accent3>
        <a:srgbClr val="A5A5A5"/>
      </a:accent3>
      <a:accent4>
        <a:srgbClr val="FFC000"/>
      </a:accent4>
      <a:accent5>
        <a:srgbClr val="5B9BD5"/>
      </a:accent5>
      <a:accent6>
        <a:srgbClr val="70AD47"/>
      </a:accent6>
      <a:hlink>
        <a:srgbClr val="30A3B3"/>
      </a:hlink>
      <a:folHlink>
        <a:srgbClr val="30A3B3"/>
      </a:folHlink>
    </a:clrScheme>
    <a:fontScheme name="ユーザー定義 1">
      <a:majorFont>
        <a:latin typeface="Segoe UI Semibold"/>
        <a:ea typeface="游ゴシック Medium"/>
        <a:cs typeface=""/>
      </a:majorFont>
      <a:minorFont>
        <a:latin typeface="Segoe UI Symbol"/>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95000"/>
            <a:lumOff val="5000"/>
          </a:schemeClr>
        </a:solidFill>
        <a:ln>
          <a:noFill/>
        </a:ln>
      </a:spPr>
      <a:bodyPr rtlCol="0" anchor="ct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TotalTime>
  <Words>1183</Words>
  <Application>Microsoft Office PowerPoint</Application>
  <PresentationFormat>ユーザー設定</PresentationFormat>
  <Paragraphs>174</Paragraphs>
  <Slides>39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3</vt:i4>
      </vt:variant>
      <vt:variant>
        <vt:lpstr>スライド タイトル</vt:lpstr>
      </vt:variant>
      <vt:variant>
        <vt:i4>39</vt:i4>
      </vt:variant>
    </vt:vector>
  </HeadingPairs>
  <TitlesOfParts>
    <vt:vector size="48" baseType="lpstr">
      <vt:lpstr>游ゴシック</vt:lpstr>
      <vt:lpstr>游ゴシック Light</vt:lpstr>
      <vt:lpstr>游ゴシック Medium</vt:lpstr>
      <vt:lpstr>Arial</vt:lpstr>
      <vt:lpstr>Segoe UI Semibold</vt:lpstr>
      <vt:lpstr>Segoe UI Symbol</vt:lpstr>
      <vt:lpstr>Office テーマ</vt:lpstr>
      <vt:lpstr>1_デザインの設定</vt:lpstr>
      <vt:lpstr>デザインの設定</vt:lpstr>
      <vt:lpstr>Gitハンズオン！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Gitハンズオン！</dc:title>
  <dc:creator>渡辺 臣</dc:creator>
  <cp:lastModifiedBy>渡辺 臣</cp:lastModifiedBy>
  <cp:revision>23</cp:revision>
  <dcterms:created xsi:type="dcterms:W3CDTF">2022-06-17T00:43:35Z</dcterms:created>
  <dcterms:modified xsi:type="dcterms:W3CDTF">2022-06-17T06:04:27Z</dcterms:modified>
</cp:coreProperties>
</file>